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3"/>
  </p:notesMasterIdLst>
  <p:sldIdLst>
    <p:sldId id="256" r:id="rId2"/>
    <p:sldId id="267" r:id="rId3"/>
    <p:sldId id="268" r:id="rId4"/>
    <p:sldId id="271" r:id="rId5"/>
    <p:sldId id="274" r:id="rId6"/>
    <p:sldId id="262" r:id="rId7"/>
    <p:sldId id="265" r:id="rId8"/>
    <p:sldId id="273" r:id="rId9"/>
    <p:sldId id="272" r:id="rId10"/>
    <p:sldId id="264" r:id="rId11"/>
    <p:sldId id="270" r:id="rId12"/>
  </p:sldIdLst>
  <p:sldSz cx="9144000" cy="5143500" type="screen16x9"/>
  <p:notesSz cx="6858000" cy="9144000"/>
  <p:embeddedFontLst>
    <p:embeddedFont>
      <p:font typeface="Anonymous Pro Bold" panose="020B0604020202020204" charset="0"/>
      <p:regular r:id="rId14"/>
    </p:embeddedFont>
    <p:embeddedFont>
      <p:font typeface="Cinzel" panose="020B0604020202020204" charset="0"/>
      <p:regular r:id="rId15"/>
      <p:bold r:id="rId16"/>
    </p:embeddedFont>
    <p:embeddedFont>
      <p:font typeface="Zilla Slab" panose="020B0604020202020204" charset="0"/>
      <p:regular r:id="rId17"/>
      <p:bold r:id="rId18"/>
      <p: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22A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441CDB-927E-412A-99E3-7D0D40538972}">
  <a:tblStyle styleId="{BC441CDB-927E-412A-99E3-7D0D4053897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4872" autoAdjust="0"/>
  </p:normalViewPr>
  <p:slideViewPr>
    <p:cSldViewPr snapToGrid="0">
      <p:cViewPr varScale="1">
        <p:scale>
          <a:sx n="163" d="100"/>
          <a:sy n="163" d="100"/>
        </p:scale>
        <p:origin x="120" y="186"/>
      </p:cViewPr>
      <p:guideLst/>
    </p:cSldViewPr>
  </p:slideViewPr>
  <p:notesTextViewPr>
    <p:cViewPr>
      <p:scale>
        <a:sx n="1" d="1"/>
        <a:sy n="1" d="1"/>
      </p:scale>
      <p:origin x="0" y="0"/>
    </p:cViewPr>
  </p:notesTextViewPr>
  <p:sorterViewPr>
    <p:cViewPr>
      <p:scale>
        <a:sx n="33" d="100"/>
        <a:sy n="33"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98469432893922E-2"/>
          <c:y val="5.5861130110248756E-2"/>
          <c:w val="0.93028871391076118"/>
          <c:h val="0.87881021291007899"/>
        </c:manualLayout>
      </c:layout>
      <c:lineChart>
        <c:grouping val="standard"/>
        <c:varyColors val="0"/>
        <c:ser>
          <c:idx val="0"/>
          <c:order val="0"/>
          <c:tx>
            <c:strRef>
              <c:f>Sheet1!$B$1</c:f>
              <c:strCache>
                <c:ptCount val="1"/>
                <c:pt idx="0">
                  <c:v>Revenue</c:v>
                </c:pt>
              </c:strCache>
            </c:strRef>
          </c:tx>
          <c:spPr>
            <a:ln w="34925" cap="rnd">
              <a:solidFill>
                <a:schemeClr val="bg1"/>
              </a:solidFill>
              <a:round/>
            </a:ln>
            <a:effectLst>
              <a:outerShdw blurRad="40000" dist="23000" dir="5400000" rotWithShape="0">
                <a:srgbClr val="000000">
                  <a:alpha val="35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Zilla Slab" panose="020B0604020202020204" charset="0"/>
                    <a:ea typeface="Zilla Slab" panose="020B0604020202020204" charset="0"/>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Sheet1!$A$2:$A$12</c:f>
              <c:numCache>
                <c:formatCode>General</c:formatCode>
                <c:ptCount val="11"/>
                <c:pt idx="0">
                  <c:v>2017</c:v>
                </c:pt>
                <c:pt idx="1">
                  <c:v>2018</c:v>
                </c:pt>
                <c:pt idx="2">
                  <c:v>2019</c:v>
                </c:pt>
                <c:pt idx="3">
                  <c:v>2020</c:v>
                </c:pt>
                <c:pt idx="4">
                  <c:v>2021</c:v>
                </c:pt>
                <c:pt idx="5">
                  <c:v>2022</c:v>
                </c:pt>
                <c:pt idx="6">
                  <c:v>2023</c:v>
                </c:pt>
                <c:pt idx="7">
                  <c:v>2024</c:v>
                </c:pt>
                <c:pt idx="8">
                  <c:v>2025</c:v>
                </c:pt>
                <c:pt idx="9">
                  <c:v>2026</c:v>
                </c:pt>
                <c:pt idx="10">
                  <c:v>2027</c:v>
                </c:pt>
              </c:numCache>
            </c:numRef>
          </c:cat>
          <c:val>
            <c:numRef>
              <c:f>Sheet1!$B$2:$B$12</c:f>
              <c:numCache>
                <c:formatCode>General</c:formatCode>
                <c:ptCount val="11"/>
                <c:pt idx="0">
                  <c:v>6.44</c:v>
                </c:pt>
                <c:pt idx="1">
                  <c:v>7.66</c:v>
                </c:pt>
                <c:pt idx="2">
                  <c:v>8.6999999999999993</c:v>
                </c:pt>
                <c:pt idx="3">
                  <c:v>12.43</c:v>
                </c:pt>
                <c:pt idx="4">
                  <c:v>15.22</c:v>
                </c:pt>
                <c:pt idx="5">
                  <c:v>16.010000000000002</c:v>
                </c:pt>
                <c:pt idx="6">
                  <c:v>17.97</c:v>
                </c:pt>
                <c:pt idx="7">
                  <c:v>19.95</c:v>
                </c:pt>
                <c:pt idx="8">
                  <c:v>21.65</c:v>
                </c:pt>
                <c:pt idx="9">
                  <c:v>22.88</c:v>
                </c:pt>
                <c:pt idx="10">
                  <c:v>24.14</c:v>
                </c:pt>
              </c:numCache>
            </c:numRef>
          </c:val>
          <c:smooth val="0"/>
          <c:extLst>
            <c:ext xmlns:c16="http://schemas.microsoft.com/office/drawing/2014/chart" uri="{C3380CC4-5D6E-409C-BE32-E72D297353CC}">
              <c16:uniqueId val="{00000000-5737-49FF-8AE4-A44571F259CF}"/>
            </c:ext>
          </c:extLst>
        </c:ser>
        <c:dLbls>
          <c:dLblPos val="ctr"/>
          <c:showLegendKey val="0"/>
          <c:showVal val="1"/>
          <c:showCatName val="0"/>
          <c:showSerName val="0"/>
          <c:showPercent val="0"/>
          <c:showBubbleSize val="0"/>
        </c:dLbls>
        <c:smooth val="0"/>
        <c:axId val="1960004304"/>
        <c:axId val="1960006384"/>
      </c:lineChart>
      <c:catAx>
        <c:axId val="1960004304"/>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000" b="0" i="0" u="none" strike="noStrike" kern="1200" baseline="0">
                <a:solidFill>
                  <a:schemeClr val="lt1">
                    <a:lumMod val="85000"/>
                  </a:schemeClr>
                </a:solidFill>
                <a:latin typeface="Zilla Slab" panose="020B0604020202020204" charset="0"/>
                <a:ea typeface="Zilla Slab" panose="020B0604020202020204" charset="0"/>
                <a:cs typeface="+mn-cs"/>
              </a:defRPr>
            </a:pPr>
            <a:endParaRPr lang="en-US"/>
          </a:p>
        </c:txPr>
        <c:crossAx val="1960006384"/>
        <c:crosses val="autoZero"/>
        <c:auto val="1"/>
        <c:lblAlgn val="ctr"/>
        <c:lblOffset val="100"/>
        <c:noMultiLvlLbl val="0"/>
      </c:catAx>
      <c:valAx>
        <c:axId val="196000638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lt1">
                    <a:lumMod val="85000"/>
                  </a:schemeClr>
                </a:solidFill>
                <a:latin typeface="Zilla Slab" panose="020B0604020202020204" charset="0"/>
                <a:ea typeface="Zilla Slab" panose="020B0604020202020204" charset="0"/>
                <a:cs typeface="+mn-cs"/>
              </a:defRPr>
            </a:pPr>
            <a:endParaRPr lang="en-US"/>
          </a:p>
        </c:txPr>
        <c:crossAx val="19600043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3381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d32c73eed2_0_27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d32c73eed2_0_27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5796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d32c73eed2_0_27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d32c73eed2_0_27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075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d32c73eed2_0_27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d32c73eed2_0_27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203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d32c73eed2_0_27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d32c73eed2_0_27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953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d32c73eed2_0_27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d32c73eed2_0_27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d32c73eed2_0_27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d32c73eed2_0_27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5834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7. in order to generate revenue we've built this platform to facilitate freemium services to the customers. Also it features chance to collaboration with educational institutions and STEM programs along with integration of non-intrusive advertisements. We will also make our platform available for royalty sharing under which we will make our API available to the enthusiasts to create and develop really cool things. </a:t>
            </a:r>
          </a:p>
          <a:p>
            <a:pPr marL="158750" indent="0">
              <a:buNone/>
            </a:pPr>
            <a:r>
              <a:rPr lang="en-US" b="1" dirty="0"/>
              <a:t>8. For this project to get at its feet, we have partnered with these national and international organizations.</a:t>
            </a:r>
          </a:p>
          <a:p>
            <a:pPr marL="158750" indent="0">
              <a:buNone/>
            </a:pPr>
            <a:r>
              <a:rPr lang="en-US" b="1" dirty="0"/>
              <a:t>9. The revenue model is backed by thorough business analysis, where there is a significantly large market is clearly visible along with some really big names as the competitors. </a:t>
            </a:r>
          </a:p>
          <a:p>
            <a:pPr marL="158750" indent="0">
              <a:buNone/>
            </a:pPr>
            <a:r>
              <a:rPr lang="en-US" b="1" dirty="0"/>
              <a:t>10. This leads to a sharp growth in revenue year by year.</a:t>
            </a:r>
          </a:p>
        </p:txBody>
      </p:sp>
    </p:spTree>
    <p:extLst>
      <p:ext uri="{BB962C8B-B14F-4D97-AF65-F5344CB8AC3E}">
        <p14:creationId xmlns:p14="http://schemas.microsoft.com/office/powerpoint/2010/main" val="919088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b="1" dirty="0"/>
          </a:p>
        </p:txBody>
      </p:sp>
    </p:spTree>
    <p:extLst>
      <p:ext uri="{BB962C8B-B14F-4D97-AF65-F5344CB8AC3E}">
        <p14:creationId xmlns:p14="http://schemas.microsoft.com/office/powerpoint/2010/main" val="3034289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b="1" dirty="0"/>
          </a:p>
        </p:txBody>
      </p:sp>
    </p:spTree>
    <p:extLst>
      <p:ext uri="{BB962C8B-B14F-4D97-AF65-F5344CB8AC3E}">
        <p14:creationId xmlns:p14="http://schemas.microsoft.com/office/powerpoint/2010/main" val="406375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125" y="4175"/>
            <a:ext cx="9144000" cy="2155200"/>
          </a:xfrm>
          <a:prstGeom prst="rect">
            <a:avLst/>
          </a:prstGeom>
          <a:noFill/>
          <a:ln>
            <a:noFill/>
          </a:ln>
        </p:spPr>
      </p:sp>
      <p:sp>
        <p:nvSpPr>
          <p:cNvPr id="10" name="Google Shape;10;p2"/>
          <p:cNvSpPr txBox="1">
            <a:spLocks noGrp="1"/>
          </p:cNvSpPr>
          <p:nvPr>
            <p:ph type="subTitle" idx="1"/>
          </p:nvPr>
        </p:nvSpPr>
        <p:spPr>
          <a:xfrm rot="-514">
            <a:off x="2567350" y="4139899"/>
            <a:ext cx="4009200" cy="463200"/>
          </a:xfrm>
          <a:prstGeom prst="rect">
            <a:avLst/>
          </a:prstGeom>
          <a:solidFill>
            <a:srgbClr val="BAFFF9">
              <a:alpha val="1310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ctrTitle"/>
          </p:nvPr>
        </p:nvSpPr>
        <p:spPr>
          <a:xfrm>
            <a:off x="1438250" y="2269525"/>
            <a:ext cx="6267900" cy="1816200"/>
          </a:xfrm>
          <a:prstGeom prst="rect">
            <a:avLst/>
          </a:prstGeom>
          <a:noFill/>
          <a:ln>
            <a:noFill/>
          </a:ln>
        </p:spPr>
        <p:txBody>
          <a:bodyPr spcFirstLastPara="1" wrap="square" lIns="91425" tIns="91425" rIns="91425" bIns="91425" anchor="b" anchorCtr="0">
            <a:noAutofit/>
          </a:bodyPr>
          <a:lstStyle>
            <a:lvl1pPr lvl="0" algn="ctr" rtl="0">
              <a:lnSpc>
                <a:spcPct val="80000"/>
              </a:lnSpc>
              <a:spcBef>
                <a:spcPts val="0"/>
              </a:spcBef>
              <a:spcAft>
                <a:spcPts val="0"/>
              </a:spcAft>
              <a:buClr>
                <a:srgbClr val="191919"/>
              </a:buClr>
              <a:buSzPts val="5200"/>
              <a:buNone/>
              <a:defRPr sz="65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hasCustomPrompt="1"/>
          </p:nvPr>
        </p:nvSpPr>
        <p:spPr>
          <a:xfrm>
            <a:off x="720000" y="954300"/>
            <a:ext cx="1640700" cy="1284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6000"/>
              <a:buNone/>
              <a:defRPr sz="75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rot="257">
            <a:off x="720000" y="3730950"/>
            <a:ext cx="4016700" cy="458100"/>
          </a:xfrm>
          <a:prstGeom prst="rect">
            <a:avLst/>
          </a:prstGeom>
          <a:solidFill>
            <a:srgbClr val="BAFFF9">
              <a:alpha val="1310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 name="Google Shape;15;p3"/>
          <p:cNvSpPr txBox="1">
            <a:spLocks noGrp="1"/>
          </p:cNvSpPr>
          <p:nvPr>
            <p:ph type="title" idx="2"/>
          </p:nvPr>
        </p:nvSpPr>
        <p:spPr>
          <a:xfrm>
            <a:off x="720000" y="2239200"/>
            <a:ext cx="3718200" cy="1361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a:spLocks noGrp="1"/>
          </p:cNvSpPr>
          <p:nvPr>
            <p:ph type="pic" idx="3"/>
          </p:nvPr>
        </p:nvSpPr>
        <p:spPr>
          <a:xfrm>
            <a:off x="5127300" y="0"/>
            <a:ext cx="4016700" cy="51435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23"/>
        <p:cNvGrpSpPr/>
        <p:nvPr/>
      </p:nvGrpSpPr>
      <p:grpSpPr>
        <a:xfrm>
          <a:off x="0" y="0"/>
          <a:ext cx="0" cy="0"/>
          <a:chOff x="0" y="0"/>
          <a:chExt cx="0" cy="0"/>
        </a:xfrm>
      </p:grpSpPr>
      <p:sp>
        <p:nvSpPr>
          <p:cNvPr id="224" name="Google Shape;224;p32"/>
          <p:cNvSpPr/>
          <p:nvPr/>
        </p:nvSpPr>
        <p:spPr>
          <a:xfrm flipH="1">
            <a:off x="8052225" y="-25900"/>
            <a:ext cx="1134300" cy="5195400"/>
          </a:xfrm>
          <a:prstGeom prst="rtTriangle">
            <a:avLst/>
          </a:prstGeom>
          <a:solidFill>
            <a:srgbClr val="BAFFF9">
              <a:alpha val="13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p:nvPr/>
        </p:nvSpPr>
        <p:spPr>
          <a:xfrm rot="10800000">
            <a:off x="1760025" y="-24800"/>
            <a:ext cx="7426500" cy="1020300"/>
          </a:xfrm>
          <a:prstGeom prst="rtTriangle">
            <a:avLst/>
          </a:prstGeom>
          <a:solidFill>
            <a:srgbClr val="BAFFF9">
              <a:alpha val="13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2"/>
          <p:cNvSpPr/>
          <p:nvPr/>
        </p:nvSpPr>
        <p:spPr>
          <a:xfrm>
            <a:off x="-42575" y="-25900"/>
            <a:ext cx="1134300" cy="5195400"/>
          </a:xfrm>
          <a:prstGeom prst="rtTriangle">
            <a:avLst/>
          </a:prstGeom>
          <a:solidFill>
            <a:srgbClr val="BAFFF9">
              <a:alpha val="13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27"/>
        <p:cNvGrpSpPr/>
        <p:nvPr/>
      </p:nvGrpSpPr>
      <p:grpSpPr>
        <a:xfrm>
          <a:off x="0" y="0"/>
          <a:ext cx="0" cy="0"/>
          <a:chOff x="0" y="0"/>
          <a:chExt cx="0" cy="0"/>
        </a:xfrm>
      </p:grpSpPr>
      <p:sp>
        <p:nvSpPr>
          <p:cNvPr id="228" name="Google Shape;228;p33"/>
          <p:cNvSpPr/>
          <p:nvPr/>
        </p:nvSpPr>
        <p:spPr>
          <a:xfrm rot="5400000">
            <a:off x="2272750" y="-2484600"/>
            <a:ext cx="415800" cy="5243700"/>
          </a:xfrm>
          <a:prstGeom prst="rtTriangle">
            <a:avLst/>
          </a:prstGeom>
          <a:solidFill>
            <a:srgbClr val="BAFFF9">
              <a:alpha val="13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3"/>
          <p:cNvSpPr/>
          <p:nvPr/>
        </p:nvSpPr>
        <p:spPr>
          <a:xfrm>
            <a:off x="-66800" y="-24575"/>
            <a:ext cx="737100" cy="5243700"/>
          </a:xfrm>
          <a:prstGeom prst="rtTriangle">
            <a:avLst/>
          </a:prstGeom>
          <a:solidFill>
            <a:srgbClr val="BAFFF9">
              <a:alpha val="13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TITLE_AND_TWO_COLUMNS_2">
    <p:spTree>
      <p:nvGrpSpPr>
        <p:cNvPr id="1" name="Shape 230"/>
        <p:cNvGrpSpPr/>
        <p:nvPr/>
      </p:nvGrpSpPr>
      <p:grpSpPr>
        <a:xfrm>
          <a:off x="0" y="0"/>
          <a:ext cx="0" cy="0"/>
          <a:chOff x="0" y="0"/>
          <a:chExt cx="0" cy="0"/>
        </a:xfrm>
      </p:grpSpPr>
      <p:grpSp>
        <p:nvGrpSpPr>
          <p:cNvPr id="231" name="Google Shape;231;p34"/>
          <p:cNvGrpSpPr/>
          <p:nvPr/>
        </p:nvGrpSpPr>
        <p:grpSpPr>
          <a:xfrm>
            <a:off x="-34675" y="-626075"/>
            <a:ext cx="9254400" cy="5889900"/>
            <a:chOff x="-34675" y="-626075"/>
            <a:chExt cx="9254400" cy="5889900"/>
          </a:xfrm>
        </p:grpSpPr>
        <p:sp>
          <p:nvSpPr>
            <p:cNvPr id="232" name="Google Shape;232;p34"/>
            <p:cNvSpPr/>
            <p:nvPr/>
          </p:nvSpPr>
          <p:spPr>
            <a:xfrm rot="10800000">
              <a:off x="1793225" y="-37180"/>
              <a:ext cx="7426500" cy="391500"/>
            </a:xfrm>
            <a:prstGeom prst="rtTriangle">
              <a:avLst/>
            </a:prstGeom>
            <a:solidFill>
              <a:srgbClr val="BAFFF9">
                <a:alpha val="13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4"/>
            <p:cNvSpPr/>
            <p:nvPr/>
          </p:nvSpPr>
          <p:spPr>
            <a:xfrm rot="5400000" flipH="1">
              <a:off x="-2552425" y="1891675"/>
              <a:ext cx="5889900" cy="854400"/>
            </a:xfrm>
            <a:prstGeom prst="rtTriangle">
              <a:avLst/>
            </a:prstGeom>
            <a:solidFill>
              <a:srgbClr val="BAFFF9">
                <a:alpha val="13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34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Cinzel"/>
              <a:buNone/>
              <a:defRPr sz="3000" b="1">
                <a:solidFill>
                  <a:schemeClr val="dk1"/>
                </a:solidFill>
                <a:latin typeface="Cinzel"/>
                <a:ea typeface="Cinzel"/>
                <a:cs typeface="Cinzel"/>
                <a:sym typeface="Cinzel"/>
              </a:defRPr>
            </a:lvl1pPr>
            <a:lvl2pPr lvl="1" rtl="0">
              <a:spcBef>
                <a:spcPts val="0"/>
              </a:spcBef>
              <a:spcAft>
                <a:spcPts val="0"/>
              </a:spcAft>
              <a:buClr>
                <a:schemeClr val="dk1"/>
              </a:buClr>
              <a:buSzPts val="3000"/>
              <a:buFont typeface="Cinzel"/>
              <a:buNone/>
              <a:defRPr sz="3000" b="1">
                <a:solidFill>
                  <a:schemeClr val="dk1"/>
                </a:solidFill>
                <a:latin typeface="Cinzel"/>
                <a:ea typeface="Cinzel"/>
                <a:cs typeface="Cinzel"/>
                <a:sym typeface="Cinzel"/>
              </a:defRPr>
            </a:lvl2pPr>
            <a:lvl3pPr lvl="2" rtl="0">
              <a:spcBef>
                <a:spcPts val="0"/>
              </a:spcBef>
              <a:spcAft>
                <a:spcPts val="0"/>
              </a:spcAft>
              <a:buClr>
                <a:schemeClr val="dk1"/>
              </a:buClr>
              <a:buSzPts val="3000"/>
              <a:buFont typeface="Cinzel"/>
              <a:buNone/>
              <a:defRPr sz="3000" b="1">
                <a:solidFill>
                  <a:schemeClr val="dk1"/>
                </a:solidFill>
                <a:latin typeface="Cinzel"/>
                <a:ea typeface="Cinzel"/>
                <a:cs typeface="Cinzel"/>
                <a:sym typeface="Cinzel"/>
              </a:defRPr>
            </a:lvl3pPr>
            <a:lvl4pPr lvl="3" rtl="0">
              <a:spcBef>
                <a:spcPts val="0"/>
              </a:spcBef>
              <a:spcAft>
                <a:spcPts val="0"/>
              </a:spcAft>
              <a:buClr>
                <a:schemeClr val="dk1"/>
              </a:buClr>
              <a:buSzPts val="3000"/>
              <a:buFont typeface="Cinzel"/>
              <a:buNone/>
              <a:defRPr sz="3000" b="1">
                <a:solidFill>
                  <a:schemeClr val="dk1"/>
                </a:solidFill>
                <a:latin typeface="Cinzel"/>
                <a:ea typeface="Cinzel"/>
                <a:cs typeface="Cinzel"/>
                <a:sym typeface="Cinzel"/>
              </a:defRPr>
            </a:lvl4pPr>
            <a:lvl5pPr lvl="4" rtl="0">
              <a:spcBef>
                <a:spcPts val="0"/>
              </a:spcBef>
              <a:spcAft>
                <a:spcPts val="0"/>
              </a:spcAft>
              <a:buClr>
                <a:schemeClr val="dk1"/>
              </a:buClr>
              <a:buSzPts val="3000"/>
              <a:buFont typeface="Cinzel"/>
              <a:buNone/>
              <a:defRPr sz="3000" b="1">
                <a:solidFill>
                  <a:schemeClr val="dk1"/>
                </a:solidFill>
                <a:latin typeface="Cinzel"/>
                <a:ea typeface="Cinzel"/>
                <a:cs typeface="Cinzel"/>
                <a:sym typeface="Cinzel"/>
              </a:defRPr>
            </a:lvl5pPr>
            <a:lvl6pPr lvl="5" rtl="0">
              <a:spcBef>
                <a:spcPts val="0"/>
              </a:spcBef>
              <a:spcAft>
                <a:spcPts val="0"/>
              </a:spcAft>
              <a:buClr>
                <a:schemeClr val="dk1"/>
              </a:buClr>
              <a:buSzPts val="3000"/>
              <a:buFont typeface="Cinzel"/>
              <a:buNone/>
              <a:defRPr sz="3000" b="1">
                <a:solidFill>
                  <a:schemeClr val="dk1"/>
                </a:solidFill>
                <a:latin typeface="Cinzel"/>
                <a:ea typeface="Cinzel"/>
                <a:cs typeface="Cinzel"/>
                <a:sym typeface="Cinzel"/>
              </a:defRPr>
            </a:lvl6pPr>
            <a:lvl7pPr lvl="6" rtl="0">
              <a:spcBef>
                <a:spcPts val="0"/>
              </a:spcBef>
              <a:spcAft>
                <a:spcPts val="0"/>
              </a:spcAft>
              <a:buClr>
                <a:schemeClr val="dk1"/>
              </a:buClr>
              <a:buSzPts val="3000"/>
              <a:buFont typeface="Cinzel"/>
              <a:buNone/>
              <a:defRPr sz="3000" b="1">
                <a:solidFill>
                  <a:schemeClr val="dk1"/>
                </a:solidFill>
                <a:latin typeface="Cinzel"/>
                <a:ea typeface="Cinzel"/>
                <a:cs typeface="Cinzel"/>
                <a:sym typeface="Cinzel"/>
              </a:defRPr>
            </a:lvl7pPr>
            <a:lvl8pPr lvl="7" rtl="0">
              <a:spcBef>
                <a:spcPts val="0"/>
              </a:spcBef>
              <a:spcAft>
                <a:spcPts val="0"/>
              </a:spcAft>
              <a:buClr>
                <a:schemeClr val="dk1"/>
              </a:buClr>
              <a:buSzPts val="3000"/>
              <a:buFont typeface="Cinzel"/>
              <a:buNone/>
              <a:defRPr sz="3000" b="1">
                <a:solidFill>
                  <a:schemeClr val="dk1"/>
                </a:solidFill>
                <a:latin typeface="Cinzel"/>
                <a:ea typeface="Cinzel"/>
                <a:cs typeface="Cinzel"/>
                <a:sym typeface="Cinzel"/>
              </a:defRPr>
            </a:lvl8pPr>
            <a:lvl9pPr lvl="8" rtl="0">
              <a:spcBef>
                <a:spcPts val="0"/>
              </a:spcBef>
              <a:spcAft>
                <a:spcPts val="0"/>
              </a:spcAft>
              <a:buClr>
                <a:schemeClr val="dk1"/>
              </a:buClr>
              <a:buSzPts val="3000"/>
              <a:buFont typeface="Cinzel"/>
              <a:buNone/>
              <a:defRPr sz="3000" b="1">
                <a:solidFill>
                  <a:schemeClr val="dk1"/>
                </a:solidFill>
                <a:latin typeface="Cinzel"/>
                <a:ea typeface="Cinzel"/>
                <a:cs typeface="Cinzel"/>
                <a:sym typeface="Cinzel"/>
              </a:defRPr>
            </a:lvl9pPr>
          </a:lstStyle>
          <a:p>
            <a:endParaRPr/>
          </a:p>
        </p:txBody>
      </p:sp>
      <p:sp>
        <p:nvSpPr>
          <p:cNvPr id="7" name="Google Shape;7;p1"/>
          <p:cNvSpPr txBox="1">
            <a:spLocks noGrp="1"/>
          </p:cNvSpPr>
          <p:nvPr>
            <p:ph type="body" idx="1"/>
          </p:nvPr>
        </p:nvSpPr>
        <p:spPr>
          <a:xfrm>
            <a:off x="720000" y="1174500"/>
            <a:ext cx="7704000" cy="3429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Zilla Slab"/>
              <a:buChar char="●"/>
              <a:defRPr>
                <a:solidFill>
                  <a:schemeClr val="dk1"/>
                </a:solidFill>
                <a:latin typeface="Zilla Slab"/>
                <a:ea typeface="Zilla Slab"/>
                <a:cs typeface="Zilla Slab"/>
                <a:sym typeface="Zilla Slab"/>
              </a:defRPr>
            </a:lvl1pPr>
            <a:lvl2pPr marL="914400" lvl="1" indent="-317500">
              <a:lnSpc>
                <a:spcPct val="100000"/>
              </a:lnSpc>
              <a:spcBef>
                <a:spcPts val="0"/>
              </a:spcBef>
              <a:spcAft>
                <a:spcPts val="0"/>
              </a:spcAft>
              <a:buClr>
                <a:schemeClr val="dk1"/>
              </a:buClr>
              <a:buSzPts val="1400"/>
              <a:buFont typeface="Zilla Slab"/>
              <a:buChar char="○"/>
              <a:defRPr>
                <a:solidFill>
                  <a:schemeClr val="dk1"/>
                </a:solidFill>
                <a:latin typeface="Zilla Slab"/>
                <a:ea typeface="Zilla Slab"/>
                <a:cs typeface="Zilla Slab"/>
                <a:sym typeface="Zilla Slab"/>
              </a:defRPr>
            </a:lvl2pPr>
            <a:lvl3pPr marL="1371600" lvl="2" indent="-317500">
              <a:lnSpc>
                <a:spcPct val="100000"/>
              </a:lnSpc>
              <a:spcBef>
                <a:spcPts val="0"/>
              </a:spcBef>
              <a:spcAft>
                <a:spcPts val="0"/>
              </a:spcAft>
              <a:buClr>
                <a:schemeClr val="dk1"/>
              </a:buClr>
              <a:buSzPts val="1400"/>
              <a:buFont typeface="Zilla Slab"/>
              <a:buChar char="■"/>
              <a:defRPr>
                <a:solidFill>
                  <a:schemeClr val="dk1"/>
                </a:solidFill>
                <a:latin typeface="Zilla Slab"/>
                <a:ea typeface="Zilla Slab"/>
                <a:cs typeface="Zilla Slab"/>
                <a:sym typeface="Zilla Slab"/>
              </a:defRPr>
            </a:lvl3pPr>
            <a:lvl4pPr marL="1828800" lvl="3" indent="-317500">
              <a:lnSpc>
                <a:spcPct val="100000"/>
              </a:lnSpc>
              <a:spcBef>
                <a:spcPts val="0"/>
              </a:spcBef>
              <a:spcAft>
                <a:spcPts val="0"/>
              </a:spcAft>
              <a:buClr>
                <a:schemeClr val="dk1"/>
              </a:buClr>
              <a:buSzPts val="1400"/>
              <a:buFont typeface="Zilla Slab"/>
              <a:buChar char="●"/>
              <a:defRPr>
                <a:solidFill>
                  <a:schemeClr val="dk1"/>
                </a:solidFill>
                <a:latin typeface="Zilla Slab"/>
                <a:ea typeface="Zilla Slab"/>
                <a:cs typeface="Zilla Slab"/>
                <a:sym typeface="Zilla Slab"/>
              </a:defRPr>
            </a:lvl4pPr>
            <a:lvl5pPr marL="2286000" lvl="4" indent="-317500">
              <a:lnSpc>
                <a:spcPct val="100000"/>
              </a:lnSpc>
              <a:spcBef>
                <a:spcPts val="0"/>
              </a:spcBef>
              <a:spcAft>
                <a:spcPts val="0"/>
              </a:spcAft>
              <a:buClr>
                <a:schemeClr val="dk1"/>
              </a:buClr>
              <a:buSzPts val="1400"/>
              <a:buFont typeface="Zilla Slab"/>
              <a:buChar char="○"/>
              <a:defRPr>
                <a:solidFill>
                  <a:schemeClr val="dk1"/>
                </a:solidFill>
                <a:latin typeface="Zilla Slab"/>
                <a:ea typeface="Zilla Slab"/>
                <a:cs typeface="Zilla Slab"/>
                <a:sym typeface="Zilla Slab"/>
              </a:defRPr>
            </a:lvl5pPr>
            <a:lvl6pPr marL="2743200" lvl="5" indent="-317500">
              <a:lnSpc>
                <a:spcPct val="100000"/>
              </a:lnSpc>
              <a:spcBef>
                <a:spcPts val="0"/>
              </a:spcBef>
              <a:spcAft>
                <a:spcPts val="0"/>
              </a:spcAft>
              <a:buClr>
                <a:schemeClr val="dk1"/>
              </a:buClr>
              <a:buSzPts val="1400"/>
              <a:buFont typeface="Zilla Slab"/>
              <a:buChar char="■"/>
              <a:defRPr>
                <a:solidFill>
                  <a:schemeClr val="dk1"/>
                </a:solidFill>
                <a:latin typeface="Zilla Slab"/>
                <a:ea typeface="Zilla Slab"/>
                <a:cs typeface="Zilla Slab"/>
                <a:sym typeface="Zilla Slab"/>
              </a:defRPr>
            </a:lvl6pPr>
            <a:lvl7pPr marL="3200400" lvl="6" indent="-317500">
              <a:lnSpc>
                <a:spcPct val="100000"/>
              </a:lnSpc>
              <a:spcBef>
                <a:spcPts val="0"/>
              </a:spcBef>
              <a:spcAft>
                <a:spcPts val="0"/>
              </a:spcAft>
              <a:buClr>
                <a:schemeClr val="dk1"/>
              </a:buClr>
              <a:buSzPts val="1400"/>
              <a:buFont typeface="Zilla Slab"/>
              <a:buChar char="●"/>
              <a:defRPr>
                <a:solidFill>
                  <a:schemeClr val="dk1"/>
                </a:solidFill>
                <a:latin typeface="Zilla Slab"/>
                <a:ea typeface="Zilla Slab"/>
                <a:cs typeface="Zilla Slab"/>
                <a:sym typeface="Zilla Slab"/>
              </a:defRPr>
            </a:lvl7pPr>
            <a:lvl8pPr marL="3657600" lvl="7" indent="-317500">
              <a:lnSpc>
                <a:spcPct val="100000"/>
              </a:lnSpc>
              <a:spcBef>
                <a:spcPts val="0"/>
              </a:spcBef>
              <a:spcAft>
                <a:spcPts val="0"/>
              </a:spcAft>
              <a:buClr>
                <a:schemeClr val="dk1"/>
              </a:buClr>
              <a:buSzPts val="1400"/>
              <a:buFont typeface="Zilla Slab"/>
              <a:buChar char="○"/>
              <a:defRPr>
                <a:solidFill>
                  <a:schemeClr val="dk1"/>
                </a:solidFill>
                <a:latin typeface="Zilla Slab"/>
                <a:ea typeface="Zilla Slab"/>
                <a:cs typeface="Zilla Slab"/>
                <a:sym typeface="Zilla Slab"/>
              </a:defRPr>
            </a:lvl8pPr>
            <a:lvl9pPr marL="4114800" lvl="8" indent="-317500">
              <a:lnSpc>
                <a:spcPct val="100000"/>
              </a:lnSpc>
              <a:spcBef>
                <a:spcPts val="0"/>
              </a:spcBef>
              <a:spcAft>
                <a:spcPts val="0"/>
              </a:spcAft>
              <a:buClr>
                <a:schemeClr val="dk1"/>
              </a:buClr>
              <a:buSzPts val="1400"/>
              <a:buFont typeface="Zilla Slab"/>
              <a:buChar char="■"/>
              <a:defRPr>
                <a:solidFill>
                  <a:schemeClr val="dk1"/>
                </a:solidFill>
                <a:latin typeface="Zilla Slab"/>
                <a:ea typeface="Zilla Slab"/>
                <a:cs typeface="Zilla Slab"/>
                <a:sym typeface="Zilla Sla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78" r:id="rId4"/>
    <p:sldLayoutId id="2147483679" r:id="rId5"/>
    <p:sldLayoutId id="2147483680"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microsoft.com/office/2007/relationships/hdphoto" Target="../media/hdphoto2.wdp"/><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11" Type="http://schemas.microsoft.com/office/2007/relationships/hdphoto" Target="../media/hdphoto1.wdp"/><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png"/><Relationship Id="rId12"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8"/>
          <p:cNvPicPr preferRelativeResize="0">
            <a:picLocks noGrp="1"/>
          </p:cNvPicPr>
          <p:nvPr>
            <p:ph type="pic" idx="2"/>
          </p:nvPr>
        </p:nvPicPr>
        <p:blipFill rotWithShape="1">
          <a:blip r:embed="rId3">
            <a:alphaModFix/>
          </a:blip>
          <a:srcRect t="16169" b="44763"/>
          <a:stretch/>
        </p:blipFill>
        <p:spPr>
          <a:xfrm>
            <a:off x="5475" y="0"/>
            <a:ext cx="9144000" cy="2155200"/>
          </a:xfrm>
          <a:prstGeom prst="rect">
            <a:avLst/>
          </a:prstGeom>
        </p:spPr>
      </p:pic>
      <p:sp>
        <p:nvSpPr>
          <p:cNvPr id="246" name="Google Shape;246;p38"/>
          <p:cNvSpPr txBox="1">
            <a:spLocks noGrp="1"/>
          </p:cNvSpPr>
          <p:nvPr>
            <p:ph type="subTitle" idx="1"/>
          </p:nvPr>
        </p:nvSpPr>
        <p:spPr>
          <a:xfrm rot="-514">
            <a:off x="691170" y="3728313"/>
            <a:ext cx="7582346" cy="555249"/>
          </a:xfrm>
          <a:prstGeom prst="rect">
            <a:avLst/>
          </a:prstGeom>
          <a:noFill/>
          <a:ln>
            <a:noFill/>
          </a:ln>
        </p:spPr>
        <p:txBody>
          <a:bodyPr spcFirstLastPara="1" wrap="square" lIns="91425" tIns="91425" rIns="91425" bIns="91425" anchor="t" anchorCtr="0">
            <a:noAutofit/>
          </a:bodyPr>
          <a:lstStyle/>
          <a:p>
            <a:r>
              <a:rPr lang="en-US" dirty="0"/>
              <a:t>NASA Challenge: </a:t>
            </a:r>
          </a:p>
          <a:p>
            <a:r>
              <a:rPr lang="en-US" dirty="0"/>
              <a:t>‘Habitable Exoplanets: Creating Worlds Beyond Our Own’</a:t>
            </a:r>
          </a:p>
        </p:txBody>
      </p:sp>
      <p:sp>
        <p:nvSpPr>
          <p:cNvPr id="247" name="Google Shape;247;p38"/>
          <p:cNvSpPr txBox="1">
            <a:spLocks noGrp="1"/>
          </p:cNvSpPr>
          <p:nvPr>
            <p:ph type="ctrTitle"/>
          </p:nvPr>
        </p:nvSpPr>
        <p:spPr>
          <a:xfrm>
            <a:off x="637789" y="2981402"/>
            <a:ext cx="7928950" cy="73568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br>
              <a:rPr lang="en" sz="4000" dirty="0">
                <a:latin typeface="Zilla Slab" panose="020B0604020202020204" charset="0"/>
                <a:ea typeface="Zilla Slab" panose="020B0604020202020204" charset="0"/>
              </a:rPr>
            </a:br>
            <a:br>
              <a:rPr lang="en" sz="4000" dirty="0">
                <a:latin typeface="Zilla Slab" panose="020B0604020202020204" charset="0"/>
                <a:ea typeface="Zilla Slab" panose="020B0604020202020204" charset="0"/>
              </a:rPr>
            </a:br>
            <a:br>
              <a:rPr lang="en" sz="4000" dirty="0">
                <a:latin typeface="Zilla Slab" panose="020B0604020202020204" charset="0"/>
                <a:ea typeface="Zilla Slab" panose="020B0604020202020204" charset="0"/>
              </a:rPr>
            </a:br>
            <a:r>
              <a:rPr lang="en" sz="4000" dirty="0">
                <a:latin typeface="Zilla Slab" panose="020B0604020202020204" charset="0"/>
                <a:ea typeface="Zilla Slab" panose="020B0604020202020204" charset="0"/>
              </a:rPr>
              <a:t>Team Wormhole_Travellers</a:t>
            </a:r>
            <a:endParaRPr sz="4000" dirty="0">
              <a:latin typeface="Zilla Slab" panose="020B0604020202020204" charset="0"/>
              <a:ea typeface="Zilla Slab" panose="020B0604020202020204" charset="0"/>
            </a:endParaRPr>
          </a:p>
        </p:txBody>
      </p:sp>
      <p:sp>
        <p:nvSpPr>
          <p:cNvPr id="10" name="Google Shape;247;p38">
            <a:extLst>
              <a:ext uri="{FF2B5EF4-FFF2-40B4-BE49-F238E27FC236}">
                <a16:creationId xmlns:a16="http://schemas.microsoft.com/office/drawing/2014/main" id="{D45AF7DE-8098-4F62-A71C-8D9FD4CFAFFD}"/>
              </a:ext>
            </a:extLst>
          </p:cNvPr>
          <p:cNvSpPr txBox="1">
            <a:spLocks/>
          </p:cNvSpPr>
          <p:nvPr/>
        </p:nvSpPr>
        <p:spPr>
          <a:xfrm>
            <a:off x="3461298" y="4392261"/>
            <a:ext cx="2042090" cy="381822"/>
          </a:xfrm>
          <a:prstGeom prst="rect">
            <a:avLst/>
          </a:prstGeom>
          <a:noFill/>
          <a:ln w="9525" cap="flat" cmpd="sng">
            <a:noFill/>
            <a:prstDash val="solid"/>
            <a:round/>
            <a:headEnd type="none" w="sm" len="sm"/>
            <a:tailEnd type="none" w="sm" len="sm"/>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rgbClr val="191919"/>
              </a:buClr>
              <a:buSzPts val="5200"/>
              <a:buFont typeface="Cinzel"/>
              <a:buNone/>
              <a:defRPr sz="6500" b="1" i="0" u="none" strike="noStrike" cap="none">
                <a:solidFill>
                  <a:schemeClr val="dk1"/>
                </a:solidFill>
                <a:latin typeface="Cinzel"/>
                <a:ea typeface="Cinzel"/>
                <a:cs typeface="Cinzel"/>
                <a:sym typeface="Cinzel"/>
              </a:defRPr>
            </a:lvl1pPr>
            <a:lvl2pPr marR="0" lvl="1" algn="ctr" rtl="0">
              <a:lnSpc>
                <a:spcPct val="100000"/>
              </a:lnSpc>
              <a:spcBef>
                <a:spcPts val="0"/>
              </a:spcBef>
              <a:spcAft>
                <a:spcPts val="0"/>
              </a:spcAft>
              <a:buClr>
                <a:srgbClr val="191919"/>
              </a:buClr>
              <a:buSzPts val="5200"/>
              <a:buFont typeface="Cinzel"/>
              <a:buNone/>
              <a:defRPr sz="5200" b="1" i="0" u="none" strike="noStrike" cap="none">
                <a:solidFill>
                  <a:srgbClr val="191919"/>
                </a:solidFill>
                <a:latin typeface="Cinzel"/>
                <a:ea typeface="Cinzel"/>
                <a:cs typeface="Cinzel"/>
                <a:sym typeface="Cinzel"/>
              </a:defRPr>
            </a:lvl2pPr>
            <a:lvl3pPr marR="0" lvl="2" algn="ctr" rtl="0">
              <a:lnSpc>
                <a:spcPct val="100000"/>
              </a:lnSpc>
              <a:spcBef>
                <a:spcPts val="0"/>
              </a:spcBef>
              <a:spcAft>
                <a:spcPts val="0"/>
              </a:spcAft>
              <a:buClr>
                <a:srgbClr val="191919"/>
              </a:buClr>
              <a:buSzPts val="5200"/>
              <a:buFont typeface="Cinzel"/>
              <a:buNone/>
              <a:defRPr sz="5200" b="1" i="0" u="none" strike="noStrike" cap="none">
                <a:solidFill>
                  <a:srgbClr val="191919"/>
                </a:solidFill>
                <a:latin typeface="Cinzel"/>
                <a:ea typeface="Cinzel"/>
                <a:cs typeface="Cinzel"/>
                <a:sym typeface="Cinzel"/>
              </a:defRPr>
            </a:lvl3pPr>
            <a:lvl4pPr marR="0" lvl="3" algn="ctr" rtl="0">
              <a:lnSpc>
                <a:spcPct val="100000"/>
              </a:lnSpc>
              <a:spcBef>
                <a:spcPts val="0"/>
              </a:spcBef>
              <a:spcAft>
                <a:spcPts val="0"/>
              </a:spcAft>
              <a:buClr>
                <a:srgbClr val="191919"/>
              </a:buClr>
              <a:buSzPts val="5200"/>
              <a:buFont typeface="Cinzel"/>
              <a:buNone/>
              <a:defRPr sz="5200" b="1" i="0" u="none" strike="noStrike" cap="none">
                <a:solidFill>
                  <a:srgbClr val="191919"/>
                </a:solidFill>
                <a:latin typeface="Cinzel"/>
                <a:ea typeface="Cinzel"/>
                <a:cs typeface="Cinzel"/>
                <a:sym typeface="Cinzel"/>
              </a:defRPr>
            </a:lvl4pPr>
            <a:lvl5pPr marR="0" lvl="4" algn="ctr" rtl="0">
              <a:lnSpc>
                <a:spcPct val="100000"/>
              </a:lnSpc>
              <a:spcBef>
                <a:spcPts val="0"/>
              </a:spcBef>
              <a:spcAft>
                <a:spcPts val="0"/>
              </a:spcAft>
              <a:buClr>
                <a:srgbClr val="191919"/>
              </a:buClr>
              <a:buSzPts val="5200"/>
              <a:buFont typeface="Cinzel"/>
              <a:buNone/>
              <a:defRPr sz="5200" b="1" i="0" u="none" strike="noStrike" cap="none">
                <a:solidFill>
                  <a:srgbClr val="191919"/>
                </a:solidFill>
                <a:latin typeface="Cinzel"/>
                <a:ea typeface="Cinzel"/>
                <a:cs typeface="Cinzel"/>
                <a:sym typeface="Cinzel"/>
              </a:defRPr>
            </a:lvl5pPr>
            <a:lvl6pPr marR="0" lvl="5" algn="ctr" rtl="0">
              <a:lnSpc>
                <a:spcPct val="100000"/>
              </a:lnSpc>
              <a:spcBef>
                <a:spcPts val="0"/>
              </a:spcBef>
              <a:spcAft>
                <a:spcPts val="0"/>
              </a:spcAft>
              <a:buClr>
                <a:srgbClr val="191919"/>
              </a:buClr>
              <a:buSzPts val="5200"/>
              <a:buFont typeface="Cinzel"/>
              <a:buNone/>
              <a:defRPr sz="5200" b="1" i="0" u="none" strike="noStrike" cap="none">
                <a:solidFill>
                  <a:srgbClr val="191919"/>
                </a:solidFill>
                <a:latin typeface="Cinzel"/>
                <a:ea typeface="Cinzel"/>
                <a:cs typeface="Cinzel"/>
                <a:sym typeface="Cinzel"/>
              </a:defRPr>
            </a:lvl6pPr>
            <a:lvl7pPr marR="0" lvl="6" algn="ctr" rtl="0">
              <a:lnSpc>
                <a:spcPct val="100000"/>
              </a:lnSpc>
              <a:spcBef>
                <a:spcPts val="0"/>
              </a:spcBef>
              <a:spcAft>
                <a:spcPts val="0"/>
              </a:spcAft>
              <a:buClr>
                <a:srgbClr val="191919"/>
              </a:buClr>
              <a:buSzPts val="5200"/>
              <a:buFont typeface="Cinzel"/>
              <a:buNone/>
              <a:defRPr sz="5200" b="1" i="0" u="none" strike="noStrike" cap="none">
                <a:solidFill>
                  <a:srgbClr val="191919"/>
                </a:solidFill>
                <a:latin typeface="Cinzel"/>
                <a:ea typeface="Cinzel"/>
                <a:cs typeface="Cinzel"/>
                <a:sym typeface="Cinzel"/>
              </a:defRPr>
            </a:lvl7pPr>
            <a:lvl8pPr marR="0" lvl="7" algn="ctr" rtl="0">
              <a:lnSpc>
                <a:spcPct val="100000"/>
              </a:lnSpc>
              <a:spcBef>
                <a:spcPts val="0"/>
              </a:spcBef>
              <a:spcAft>
                <a:spcPts val="0"/>
              </a:spcAft>
              <a:buClr>
                <a:srgbClr val="191919"/>
              </a:buClr>
              <a:buSzPts val="5200"/>
              <a:buFont typeface="Cinzel"/>
              <a:buNone/>
              <a:defRPr sz="5200" b="1" i="0" u="none" strike="noStrike" cap="none">
                <a:solidFill>
                  <a:srgbClr val="191919"/>
                </a:solidFill>
                <a:latin typeface="Cinzel"/>
                <a:ea typeface="Cinzel"/>
                <a:cs typeface="Cinzel"/>
                <a:sym typeface="Cinzel"/>
              </a:defRPr>
            </a:lvl8pPr>
            <a:lvl9pPr marR="0" lvl="8" algn="ctr" rtl="0">
              <a:lnSpc>
                <a:spcPct val="100000"/>
              </a:lnSpc>
              <a:spcBef>
                <a:spcPts val="0"/>
              </a:spcBef>
              <a:spcAft>
                <a:spcPts val="0"/>
              </a:spcAft>
              <a:buClr>
                <a:srgbClr val="191919"/>
              </a:buClr>
              <a:buSzPts val="5200"/>
              <a:buFont typeface="Cinzel"/>
              <a:buNone/>
              <a:defRPr sz="5200" b="1" i="0" u="none" strike="noStrike" cap="none">
                <a:solidFill>
                  <a:srgbClr val="191919"/>
                </a:solidFill>
                <a:latin typeface="Cinzel"/>
                <a:ea typeface="Cinzel"/>
                <a:cs typeface="Cinzel"/>
                <a:sym typeface="Cinzel"/>
              </a:defRPr>
            </a:lvl9pPr>
          </a:lstStyle>
          <a:p>
            <a:pPr>
              <a:buClr>
                <a:schemeClr val="dk1"/>
              </a:buClr>
              <a:buSzPts val="1100"/>
              <a:buFont typeface="Arial"/>
              <a:buNone/>
            </a:pPr>
            <a:r>
              <a:rPr lang="en-US" sz="1800" b="0" dirty="0">
                <a:latin typeface="Zilla Slab" panose="020B0604020202020204" charset="0"/>
                <a:ea typeface="Zilla Slab" panose="020B0604020202020204" charset="0"/>
              </a:rPr>
              <a:t>Location: Khulna</a:t>
            </a:r>
          </a:p>
        </p:txBody>
      </p:sp>
      <p:pic>
        <p:nvPicPr>
          <p:cNvPr id="3" name="Picture 2">
            <a:extLst>
              <a:ext uri="{FF2B5EF4-FFF2-40B4-BE49-F238E27FC236}">
                <a16:creationId xmlns:a16="http://schemas.microsoft.com/office/drawing/2014/main" id="{81567D20-2967-499F-8C54-FAB252357923}"/>
              </a:ext>
            </a:extLst>
          </p:cNvPr>
          <p:cNvPicPr>
            <a:picLocks noChangeAspect="1"/>
          </p:cNvPicPr>
          <p:nvPr/>
        </p:nvPicPr>
        <p:blipFill>
          <a:blip r:embed="rId4"/>
          <a:stretch>
            <a:fillRect/>
          </a:stretch>
        </p:blipFill>
        <p:spPr>
          <a:xfrm>
            <a:off x="2234415" y="1665462"/>
            <a:ext cx="4675169" cy="1087608"/>
          </a:xfrm>
          <a:prstGeom prst="rect">
            <a:avLst/>
          </a:prstGeom>
          <a:effectLst>
            <a:outerShdw blurRad="50800" dist="38100" dir="5400000" algn="t" rotWithShape="0">
              <a:prstClr val="black">
                <a:alpha val="40000"/>
              </a:prstClr>
            </a:outerShdw>
          </a:effectLst>
        </p:spPr>
      </p:pic>
      <p:sp>
        <p:nvSpPr>
          <p:cNvPr id="7" name="Google Shape;247;p38">
            <a:extLst>
              <a:ext uri="{FF2B5EF4-FFF2-40B4-BE49-F238E27FC236}">
                <a16:creationId xmlns:a16="http://schemas.microsoft.com/office/drawing/2014/main" id="{077582ED-990E-4E52-8833-4A0303452E44}"/>
              </a:ext>
            </a:extLst>
          </p:cNvPr>
          <p:cNvSpPr txBox="1">
            <a:spLocks/>
          </p:cNvSpPr>
          <p:nvPr/>
        </p:nvSpPr>
        <p:spPr>
          <a:xfrm>
            <a:off x="3461298" y="2753070"/>
            <a:ext cx="2042090" cy="381822"/>
          </a:xfrm>
          <a:prstGeom prst="rect">
            <a:avLst/>
          </a:prstGeom>
          <a:noFill/>
          <a:ln w="9525" cap="flat" cmpd="sng">
            <a:noFill/>
            <a:prstDash val="solid"/>
            <a:round/>
            <a:headEnd type="none" w="sm" len="sm"/>
            <a:tailEnd type="none" w="sm" len="sm"/>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rgbClr val="191919"/>
              </a:buClr>
              <a:buSzPts val="5200"/>
              <a:buFont typeface="Cinzel"/>
              <a:buNone/>
              <a:defRPr sz="6500" b="1" i="0" u="none" strike="noStrike" cap="none">
                <a:solidFill>
                  <a:schemeClr val="dk1"/>
                </a:solidFill>
                <a:latin typeface="Cinzel"/>
                <a:ea typeface="Cinzel"/>
                <a:cs typeface="Cinzel"/>
                <a:sym typeface="Cinzel"/>
              </a:defRPr>
            </a:lvl1pPr>
            <a:lvl2pPr marR="0" lvl="1" algn="ctr" rtl="0">
              <a:lnSpc>
                <a:spcPct val="100000"/>
              </a:lnSpc>
              <a:spcBef>
                <a:spcPts val="0"/>
              </a:spcBef>
              <a:spcAft>
                <a:spcPts val="0"/>
              </a:spcAft>
              <a:buClr>
                <a:srgbClr val="191919"/>
              </a:buClr>
              <a:buSzPts val="5200"/>
              <a:buFont typeface="Cinzel"/>
              <a:buNone/>
              <a:defRPr sz="5200" b="1" i="0" u="none" strike="noStrike" cap="none">
                <a:solidFill>
                  <a:srgbClr val="191919"/>
                </a:solidFill>
                <a:latin typeface="Cinzel"/>
                <a:ea typeface="Cinzel"/>
                <a:cs typeface="Cinzel"/>
                <a:sym typeface="Cinzel"/>
              </a:defRPr>
            </a:lvl2pPr>
            <a:lvl3pPr marR="0" lvl="2" algn="ctr" rtl="0">
              <a:lnSpc>
                <a:spcPct val="100000"/>
              </a:lnSpc>
              <a:spcBef>
                <a:spcPts val="0"/>
              </a:spcBef>
              <a:spcAft>
                <a:spcPts val="0"/>
              </a:spcAft>
              <a:buClr>
                <a:srgbClr val="191919"/>
              </a:buClr>
              <a:buSzPts val="5200"/>
              <a:buFont typeface="Cinzel"/>
              <a:buNone/>
              <a:defRPr sz="5200" b="1" i="0" u="none" strike="noStrike" cap="none">
                <a:solidFill>
                  <a:srgbClr val="191919"/>
                </a:solidFill>
                <a:latin typeface="Cinzel"/>
                <a:ea typeface="Cinzel"/>
                <a:cs typeface="Cinzel"/>
                <a:sym typeface="Cinzel"/>
              </a:defRPr>
            </a:lvl3pPr>
            <a:lvl4pPr marR="0" lvl="3" algn="ctr" rtl="0">
              <a:lnSpc>
                <a:spcPct val="100000"/>
              </a:lnSpc>
              <a:spcBef>
                <a:spcPts val="0"/>
              </a:spcBef>
              <a:spcAft>
                <a:spcPts val="0"/>
              </a:spcAft>
              <a:buClr>
                <a:srgbClr val="191919"/>
              </a:buClr>
              <a:buSzPts val="5200"/>
              <a:buFont typeface="Cinzel"/>
              <a:buNone/>
              <a:defRPr sz="5200" b="1" i="0" u="none" strike="noStrike" cap="none">
                <a:solidFill>
                  <a:srgbClr val="191919"/>
                </a:solidFill>
                <a:latin typeface="Cinzel"/>
                <a:ea typeface="Cinzel"/>
                <a:cs typeface="Cinzel"/>
                <a:sym typeface="Cinzel"/>
              </a:defRPr>
            </a:lvl4pPr>
            <a:lvl5pPr marR="0" lvl="4" algn="ctr" rtl="0">
              <a:lnSpc>
                <a:spcPct val="100000"/>
              </a:lnSpc>
              <a:spcBef>
                <a:spcPts val="0"/>
              </a:spcBef>
              <a:spcAft>
                <a:spcPts val="0"/>
              </a:spcAft>
              <a:buClr>
                <a:srgbClr val="191919"/>
              </a:buClr>
              <a:buSzPts val="5200"/>
              <a:buFont typeface="Cinzel"/>
              <a:buNone/>
              <a:defRPr sz="5200" b="1" i="0" u="none" strike="noStrike" cap="none">
                <a:solidFill>
                  <a:srgbClr val="191919"/>
                </a:solidFill>
                <a:latin typeface="Cinzel"/>
                <a:ea typeface="Cinzel"/>
                <a:cs typeface="Cinzel"/>
                <a:sym typeface="Cinzel"/>
              </a:defRPr>
            </a:lvl5pPr>
            <a:lvl6pPr marR="0" lvl="5" algn="ctr" rtl="0">
              <a:lnSpc>
                <a:spcPct val="100000"/>
              </a:lnSpc>
              <a:spcBef>
                <a:spcPts val="0"/>
              </a:spcBef>
              <a:spcAft>
                <a:spcPts val="0"/>
              </a:spcAft>
              <a:buClr>
                <a:srgbClr val="191919"/>
              </a:buClr>
              <a:buSzPts val="5200"/>
              <a:buFont typeface="Cinzel"/>
              <a:buNone/>
              <a:defRPr sz="5200" b="1" i="0" u="none" strike="noStrike" cap="none">
                <a:solidFill>
                  <a:srgbClr val="191919"/>
                </a:solidFill>
                <a:latin typeface="Cinzel"/>
                <a:ea typeface="Cinzel"/>
                <a:cs typeface="Cinzel"/>
                <a:sym typeface="Cinzel"/>
              </a:defRPr>
            </a:lvl6pPr>
            <a:lvl7pPr marR="0" lvl="6" algn="ctr" rtl="0">
              <a:lnSpc>
                <a:spcPct val="100000"/>
              </a:lnSpc>
              <a:spcBef>
                <a:spcPts val="0"/>
              </a:spcBef>
              <a:spcAft>
                <a:spcPts val="0"/>
              </a:spcAft>
              <a:buClr>
                <a:srgbClr val="191919"/>
              </a:buClr>
              <a:buSzPts val="5200"/>
              <a:buFont typeface="Cinzel"/>
              <a:buNone/>
              <a:defRPr sz="5200" b="1" i="0" u="none" strike="noStrike" cap="none">
                <a:solidFill>
                  <a:srgbClr val="191919"/>
                </a:solidFill>
                <a:latin typeface="Cinzel"/>
                <a:ea typeface="Cinzel"/>
                <a:cs typeface="Cinzel"/>
                <a:sym typeface="Cinzel"/>
              </a:defRPr>
            </a:lvl7pPr>
            <a:lvl8pPr marR="0" lvl="7" algn="ctr" rtl="0">
              <a:lnSpc>
                <a:spcPct val="100000"/>
              </a:lnSpc>
              <a:spcBef>
                <a:spcPts val="0"/>
              </a:spcBef>
              <a:spcAft>
                <a:spcPts val="0"/>
              </a:spcAft>
              <a:buClr>
                <a:srgbClr val="191919"/>
              </a:buClr>
              <a:buSzPts val="5200"/>
              <a:buFont typeface="Cinzel"/>
              <a:buNone/>
              <a:defRPr sz="5200" b="1" i="0" u="none" strike="noStrike" cap="none">
                <a:solidFill>
                  <a:srgbClr val="191919"/>
                </a:solidFill>
                <a:latin typeface="Cinzel"/>
                <a:ea typeface="Cinzel"/>
                <a:cs typeface="Cinzel"/>
                <a:sym typeface="Cinzel"/>
              </a:defRPr>
            </a:lvl8pPr>
            <a:lvl9pPr marR="0" lvl="8" algn="ctr" rtl="0">
              <a:lnSpc>
                <a:spcPct val="100000"/>
              </a:lnSpc>
              <a:spcBef>
                <a:spcPts val="0"/>
              </a:spcBef>
              <a:spcAft>
                <a:spcPts val="0"/>
              </a:spcAft>
              <a:buClr>
                <a:srgbClr val="191919"/>
              </a:buClr>
              <a:buSzPts val="5200"/>
              <a:buFont typeface="Cinzel"/>
              <a:buNone/>
              <a:defRPr sz="5200" b="1" i="0" u="none" strike="noStrike" cap="none">
                <a:solidFill>
                  <a:srgbClr val="191919"/>
                </a:solidFill>
                <a:latin typeface="Cinzel"/>
                <a:ea typeface="Cinzel"/>
                <a:cs typeface="Cinzel"/>
                <a:sym typeface="Cinzel"/>
              </a:defRPr>
            </a:lvl9pPr>
          </a:lstStyle>
          <a:p>
            <a:pPr>
              <a:buClr>
                <a:schemeClr val="dk1"/>
              </a:buClr>
              <a:buSzPts val="1100"/>
              <a:buFont typeface="Arial"/>
              <a:buNone/>
            </a:pPr>
            <a:r>
              <a:rPr lang="en-US" sz="1800" b="0" dirty="0">
                <a:latin typeface="Zilla Slab" panose="020B0604020202020204" charset="0"/>
                <a:ea typeface="Zilla Slab" panose="020B0604020202020204" charset="0"/>
              </a:rPr>
              <a:t>By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25000">
              <a:schemeClr val="tx1">
                <a:lumMod val="90000"/>
              </a:schemeClr>
            </a:gs>
            <a:gs pos="59000">
              <a:schemeClr val="tx1">
                <a:lumMod val="90000"/>
                <a:alpha val="70000"/>
              </a:schemeClr>
            </a:gs>
          </a:gsLst>
          <a:lin ang="0" scaled="1"/>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A0D6B46-FC8B-47A2-A08B-6BD1505A0210}"/>
              </a:ext>
            </a:extLst>
          </p:cNvPr>
          <p:cNvSpPr/>
          <p:nvPr/>
        </p:nvSpPr>
        <p:spPr>
          <a:xfrm>
            <a:off x="0" y="0"/>
            <a:ext cx="9144000" cy="5157353"/>
          </a:xfrm>
          <a:prstGeom prst="rect">
            <a:avLst/>
          </a:prstGeom>
          <a:gradFill>
            <a:gsLst>
              <a:gs pos="73000">
                <a:schemeClr val="tx2">
                  <a:lumMod val="95000"/>
                </a:schemeClr>
              </a:gs>
              <a:gs pos="98000">
                <a:schemeClr val="tx1">
                  <a:lumMod val="90000"/>
                  <a:alpha val="7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63024C47-AF21-4724-8AA8-3E9884362E5F}"/>
              </a:ext>
            </a:extLst>
          </p:cNvPr>
          <p:cNvSpPr/>
          <p:nvPr/>
        </p:nvSpPr>
        <p:spPr>
          <a:xfrm>
            <a:off x="1064273" y="532183"/>
            <a:ext cx="2878000" cy="457237"/>
          </a:xfrm>
          <a:prstGeom prst="roundRect">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latin typeface="Zilla Slab" panose="020B0604020202020204" charset="0"/>
                <a:ea typeface="Zilla Slab" panose="020B0604020202020204" charset="0"/>
              </a:rPr>
              <a:t>Revenue Growth</a:t>
            </a:r>
          </a:p>
        </p:txBody>
      </p:sp>
      <p:sp>
        <p:nvSpPr>
          <p:cNvPr id="7" name="Oval 6">
            <a:extLst>
              <a:ext uri="{FF2B5EF4-FFF2-40B4-BE49-F238E27FC236}">
                <a16:creationId xmlns:a16="http://schemas.microsoft.com/office/drawing/2014/main" id="{D79D902B-E65D-4A21-BA2D-4005884DA5F0}"/>
              </a:ext>
            </a:extLst>
          </p:cNvPr>
          <p:cNvSpPr/>
          <p:nvPr/>
        </p:nvSpPr>
        <p:spPr>
          <a:xfrm>
            <a:off x="512237" y="399269"/>
            <a:ext cx="773099" cy="72306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Profit icon">
            <a:extLst>
              <a:ext uri="{FF2B5EF4-FFF2-40B4-BE49-F238E27FC236}">
                <a16:creationId xmlns:a16="http://schemas.microsoft.com/office/drawing/2014/main" id="{4DF608BF-A56D-4CF3-821D-1133FB8A58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63" y="567159"/>
            <a:ext cx="390373" cy="39037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Chart 10">
            <a:extLst>
              <a:ext uri="{FF2B5EF4-FFF2-40B4-BE49-F238E27FC236}">
                <a16:creationId xmlns:a16="http://schemas.microsoft.com/office/drawing/2014/main" id="{EBE184D7-F877-4C2C-932E-718234646CEC}"/>
              </a:ext>
            </a:extLst>
          </p:cNvPr>
          <p:cNvGraphicFramePr/>
          <p:nvPr>
            <p:extLst>
              <p:ext uri="{D42A27DB-BD31-4B8C-83A1-F6EECF244321}">
                <p14:modId xmlns:p14="http://schemas.microsoft.com/office/powerpoint/2010/main" val="3629154583"/>
              </p:ext>
            </p:extLst>
          </p:nvPr>
        </p:nvGraphicFramePr>
        <p:xfrm>
          <a:off x="1285336" y="1254590"/>
          <a:ext cx="6781800" cy="3637592"/>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272719B9-FE41-4873-BEA6-0CEF02AEE9B5}"/>
              </a:ext>
            </a:extLst>
          </p:cNvPr>
          <p:cNvSpPr txBox="1"/>
          <p:nvPr/>
        </p:nvSpPr>
        <p:spPr>
          <a:xfrm rot="16200000">
            <a:off x="734266" y="2760215"/>
            <a:ext cx="796940" cy="261610"/>
          </a:xfrm>
          <a:prstGeom prst="rect">
            <a:avLst/>
          </a:prstGeom>
          <a:noFill/>
        </p:spPr>
        <p:txBody>
          <a:bodyPr wrap="square" rtlCol="0">
            <a:spAutoFit/>
          </a:bodyPr>
          <a:lstStyle/>
          <a:p>
            <a:pPr algn="ctr"/>
            <a:r>
              <a:rPr lang="en-US" sz="1050" dirty="0"/>
              <a:t>in billions</a:t>
            </a:r>
          </a:p>
        </p:txBody>
      </p:sp>
    </p:spTree>
    <p:extLst>
      <p:ext uri="{BB962C8B-B14F-4D97-AF65-F5344CB8AC3E}">
        <p14:creationId xmlns:p14="http://schemas.microsoft.com/office/powerpoint/2010/main" val="967328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04"/>
        <p:cNvGrpSpPr/>
        <p:nvPr/>
      </p:nvGrpSpPr>
      <p:grpSpPr>
        <a:xfrm>
          <a:off x="0" y="0"/>
          <a:ext cx="0" cy="0"/>
          <a:chOff x="0" y="0"/>
          <a:chExt cx="0" cy="0"/>
        </a:xfrm>
      </p:grpSpPr>
      <p:sp>
        <p:nvSpPr>
          <p:cNvPr id="5" name="Google Shape;247;p38">
            <a:extLst>
              <a:ext uri="{FF2B5EF4-FFF2-40B4-BE49-F238E27FC236}">
                <a16:creationId xmlns:a16="http://schemas.microsoft.com/office/drawing/2014/main" id="{A9D23286-9EED-4D39-9056-0EE5D1A1022C}"/>
              </a:ext>
            </a:extLst>
          </p:cNvPr>
          <p:cNvSpPr txBox="1">
            <a:spLocks/>
          </p:cNvSpPr>
          <p:nvPr/>
        </p:nvSpPr>
        <p:spPr>
          <a:xfrm>
            <a:off x="592285" y="351790"/>
            <a:ext cx="8189234" cy="4439920"/>
          </a:xfrm>
          <a:prstGeom prst="rect">
            <a:avLst/>
          </a:prstGeom>
          <a:noFill/>
          <a:ln w="9525" cap="flat" cmpd="sng">
            <a:noFill/>
            <a:prstDash val="solid"/>
            <a:round/>
            <a:headEnd type="none" w="sm" len="sm"/>
            <a:tailEnd type="none" w="sm" len="sm"/>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Cinzel"/>
              <a:buNone/>
              <a:defRPr sz="7500" b="1" i="0" u="none" strike="noStrike" cap="none">
                <a:solidFill>
                  <a:schemeClr val="dk2"/>
                </a:solidFill>
                <a:latin typeface="Cinzel"/>
                <a:ea typeface="Cinzel"/>
                <a:cs typeface="Cinzel"/>
                <a:sym typeface="Cinzel"/>
              </a:defRPr>
            </a:lvl1pPr>
            <a:lvl2pPr marR="0" lvl="1" algn="ctr" rtl="0">
              <a:lnSpc>
                <a:spcPct val="100000"/>
              </a:lnSpc>
              <a:spcBef>
                <a:spcPts val="0"/>
              </a:spcBef>
              <a:spcAft>
                <a:spcPts val="0"/>
              </a:spcAft>
              <a:buClr>
                <a:schemeClr val="dk1"/>
              </a:buClr>
              <a:buSzPts val="6000"/>
              <a:buFont typeface="Cinzel"/>
              <a:buNone/>
              <a:defRPr sz="6000" b="1" i="0" u="none" strike="noStrike" cap="none">
                <a:solidFill>
                  <a:schemeClr val="dk1"/>
                </a:solidFill>
                <a:latin typeface="Cinzel"/>
                <a:ea typeface="Cinzel"/>
                <a:cs typeface="Cinzel"/>
                <a:sym typeface="Cinzel"/>
              </a:defRPr>
            </a:lvl2pPr>
            <a:lvl3pPr marR="0" lvl="2" algn="ctr" rtl="0">
              <a:lnSpc>
                <a:spcPct val="100000"/>
              </a:lnSpc>
              <a:spcBef>
                <a:spcPts val="0"/>
              </a:spcBef>
              <a:spcAft>
                <a:spcPts val="0"/>
              </a:spcAft>
              <a:buClr>
                <a:schemeClr val="dk1"/>
              </a:buClr>
              <a:buSzPts val="6000"/>
              <a:buFont typeface="Cinzel"/>
              <a:buNone/>
              <a:defRPr sz="6000" b="1" i="0" u="none" strike="noStrike" cap="none">
                <a:solidFill>
                  <a:schemeClr val="dk1"/>
                </a:solidFill>
                <a:latin typeface="Cinzel"/>
                <a:ea typeface="Cinzel"/>
                <a:cs typeface="Cinzel"/>
                <a:sym typeface="Cinzel"/>
              </a:defRPr>
            </a:lvl3pPr>
            <a:lvl4pPr marR="0" lvl="3" algn="ctr" rtl="0">
              <a:lnSpc>
                <a:spcPct val="100000"/>
              </a:lnSpc>
              <a:spcBef>
                <a:spcPts val="0"/>
              </a:spcBef>
              <a:spcAft>
                <a:spcPts val="0"/>
              </a:spcAft>
              <a:buClr>
                <a:schemeClr val="dk1"/>
              </a:buClr>
              <a:buSzPts val="6000"/>
              <a:buFont typeface="Cinzel"/>
              <a:buNone/>
              <a:defRPr sz="6000" b="1" i="0" u="none" strike="noStrike" cap="none">
                <a:solidFill>
                  <a:schemeClr val="dk1"/>
                </a:solidFill>
                <a:latin typeface="Cinzel"/>
                <a:ea typeface="Cinzel"/>
                <a:cs typeface="Cinzel"/>
                <a:sym typeface="Cinzel"/>
              </a:defRPr>
            </a:lvl4pPr>
            <a:lvl5pPr marR="0" lvl="4" algn="ctr" rtl="0">
              <a:lnSpc>
                <a:spcPct val="100000"/>
              </a:lnSpc>
              <a:spcBef>
                <a:spcPts val="0"/>
              </a:spcBef>
              <a:spcAft>
                <a:spcPts val="0"/>
              </a:spcAft>
              <a:buClr>
                <a:schemeClr val="dk1"/>
              </a:buClr>
              <a:buSzPts val="6000"/>
              <a:buFont typeface="Cinzel"/>
              <a:buNone/>
              <a:defRPr sz="6000" b="1" i="0" u="none" strike="noStrike" cap="none">
                <a:solidFill>
                  <a:schemeClr val="dk1"/>
                </a:solidFill>
                <a:latin typeface="Cinzel"/>
                <a:ea typeface="Cinzel"/>
                <a:cs typeface="Cinzel"/>
                <a:sym typeface="Cinzel"/>
              </a:defRPr>
            </a:lvl5pPr>
            <a:lvl6pPr marR="0" lvl="5" algn="ctr" rtl="0">
              <a:lnSpc>
                <a:spcPct val="100000"/>
              </a:lnSpc>
              <a:spcBef>
                <a:spcPts val="0"/>
              </a:spcBef>
              <a:spcAft>
                <a:spcPts val="0"/>
              </a:spcAft>
              <a:buClr>
                <a:schemeClr val="dk1"/>
              </a:buClr>
              <a:buSzPts val="6000"/>
              <a:buFont typeface="Cinzel"/>
              <a:buNone/>
              <a:defRPr sz="6000" b="1" i="0" u="none" strike="noStrike" cap="none">
                <a:solidFill>
                  <a:schemeClr val="dk1"/>
                </a:solidFill>
                <a:latin typeface="Cinzel"/>
                <a:ea typeface="Cinzel"/>
                <a:cs typeface="Cinzel"/>
                <a:sym typeface="Cinzel"/>
              </a:defRPr>
            </a:lvl6pPr>
            <a:lvl7pPr marR="0" lvl="6" algn="ctr" rtl="0">
              <a:lnSpc>
                <a:spcPct val="100000"/>
              </a:lnSpc>
              <a:spcBef>
                <a:spcPts val="0"/>
              </a:spcBef>
              <a:spcAft>
                <a:spcPts val="0"/>
              </a:spcAft>
              <a:buClr>
                <a:schemeClr val="dk1"/>
              </a:buClr>
              <a:buSzPts val="6000"/>
              <a:buFont typeface="Cinzel"/>
              <a:buNone/>
              <a:defRPr sz="6000" b="1" i="0" u="none" strike="noStrike" cap="none">
                <a:solidFill>
                  <a:schemeClr val="dk1"/>
                </a:solidFill>
                <a:latin typeface="Cinzel"/>
                <a:ea typeface="Cinzel"/>
                <a:cs typeface="Cinzel"/>
                <a:sym typeface="Cinzel"/>
              </a:defRPr>
            </a:lvl7pPr>
            <a:lvl8pPr marR="0" lvl="7" algn="ctr" rtl="0">
              <a:lnSpc>
                <a:spcPct val="100000"/>
              </a:lnSpc>
              <a:spcBef>
                <a:spcPts val="0"/>
              </a:spcBef>
              <a:spcAft>
                <a:spcPts val="0"/>
              </a:spcAft>
              <a:buClr>
                <a:schemeClr val="dk1"/>
              </a:buClr>
              <a:buSzPts val="6000"/>
              <a:buFont typeface="Cinzel"/>
              <a:buNone/>
              <a:defRPr sz="6000" b="1" i="0" u="none" strike="noStrike" cap="none">
                <a:solidFill>
                  <a:schemeClr val="dk1"/>
                </a:solidFill>
                <a:latin typeface="Cinzel"/>
                <a:ea typeface="Cinzel"/>
                <a:cs typeface="Cinzel"/>
                <a:sym typeface="Cinzel"/>
              </a:defRPr>
            </a:lvl8pPr>
            <a:lvl9pPr marR="0" lvl="8" algn="ctr" rtl="0">
              <a:lnSpc>
                <a:spcPct val="100000"/>
              </a:lnSpc>
              <a:spcBef>
                <a:spcPts val="0"/>
              </a:spcBef>
              <a:spcAft>
                <a:spcPts val="0"/>
              </a:spcAft>
              <a:buClr>
                <a:schemeClr val="dk1"/>
              </a:buClr>
              <a:buSzPts val="6000"/>
              <a:buFont typeface="Cinzel"/>
              <a:buNone/>
              <a:defRPr sz="6000" b="1" i="0" u="none" strike="noStrike" cap="none">
                <a:solidFill>
                  <a:schemeClr val="dk1"/>
                </a:solidFill>
                <a:latin typeface="Cinzel"/>
                <a:ea typeface="Cinzel"/>
                <a:cs typeface="Cinzel"/>
                <a:sym typeface="Cinzel"/>
              </a:defRPr>
            </a:lvl9pPr>
          </a:lstStyle>
          <a:p>
            <a:pPr algn="ctr">
              <a:buSzPts val="1100"/>
              <a:buFont typeface="Arial"/>
              <a:buNone/>
            </a:pPr>
            <a:r>
              <a:rPr lang="en-US" sz="4800" dirty="0">
                <a:solidFill>
                  <a:schemeClr val="bg1"/>
                </a:solidFill>
                <a:latin typeface="Zilla Slab" panose="020B0604020202020204" charset="0"/>
                <a:ea typeface="Zilla Slab" panose="020B0604020202020204" charset="0"/>
              </a:rPr>
              <a:t>Thank you!</a:t>
            </a:r>
          </a:p>
          <a:p>
            <a:pPr algn="ctr">
              <a:buSzPts val="1100"/>
              <a:buFont typeface="Arial"/>
              <a:buNone/>
            </a:pPr>
            <a:endParaRPr lang="en-US" sz="1600" dirty="0">
              <a:solidFill>
                <a:schemeClr val="bg1"/>
              </a:solidFill>
              <a:latin typeface="Zilla Slab" panose="020B0604020202020204" charset="0"/>
              <a:ea typeface="Zilla Slab" panose="020B0604020202020204" charset="0"/>
            </a:endParaRPr>
          </a:p>
          <a:p>
            <a:pPr algn="ctr">
              <a:buSzPts val="1100"/>
              <a:buFont typeface="Arial"/>
              <a:buNone/>
            </a:pPr>
            <a:r>
              <a:rPr lang="en-US" sz="1800" b="0" dirty="0">
                <a:solidFill>
                  <a:schemeClr val="bg1"/>
                </a:solidFill>
                <a:latin typeface="Zilla Slab" panose="020B0604020202020204" charset="0"/>
                <a:ea typeface="Zilla Slab" panose="020B0604020202020204" charset="0"/>
              </a:rPr>
              <a:t>NASA Challenge: </a:t>
            </a:r>
          </a:p>
          <a:p>
            <a:pPr algn="ctr">
              <a:buSzPts val="1100"/>
              <a:buFont typeface="Arial"/>
              <a:buNone/>
            </a:pPr>
            <a:r>
              <a:rPr lang="en-US" sz="1800" b="0" dirty="0">
                <a:solidFill>
                  <a:schemeClr val="bg1"/>
                </a:solidFill>
                <a:latin typeface="Zilla Slab" panose="020B0604020202020204" charset="0"/>
                <a:ea typeface="Zilla Slab" panose="020B0604020202020204" charset="0"/>
              </a:rPr>
              <a:t>‘Habitable Exoplanets: Creating Worlds Beyond Our Own’</a:t>
            </a:r>
          </a:p>
          <a:p>
            <a:pPr algn="ctr">
              <a:buSzPts val="1100"/>
              <a:buFont typeface="Arial"/>
              <a:buNone/>
            </a:pPr>
            <a:endParaRPr lang="en-US" sz="1800" b="0" dirty="0">
              <a:solidFill>
                <a:schemeClr val="bg1"/>
              </a:solidFill>
              <a:latin typeface="Zilla Slab" panose="020B0604020202020204" charset="0"/>
              <a:ea typeface="Zilla Slab" panose="020B0604020202020204" charset="0"/>
            </a:endParaRPr>
          </a:p>
          <a:p>
            <a:pPr algn="ctr">
              <a:buSzPts val="1100"/>
              <a:buFont typeface="Arial"/>
              <a:buNone/>
            </a:pPr>
            <a:r>
              <a:rPr lang="en-US" sz="1800" b="0" dirty="0">
                <a:solidFill>
                  <a:schemeClr val="bg1"/>
                </a:solidFill>
                <a:latin typeface="Zilla Slab" panose="020B0604020202020204" charset="0"/>
                <a:ea typeface="Zilla Slab" panose="020B0604020202020204" charset="0"/>
              </a:rPr>
              <a:t>Team Name: Wormhole_Travellers</a:t>
            </a:r>
          </a:p>
          <a:p>
            <a:pPr algn="ctr">
              <a:buSzPts val="1100"/>
              <a:buFont typeface="Arial"/>
              <a:buNone/>
            </a:pPr>
            <a:r>
              <a:rPr lang="en-US" sz="1800" b="0" dirty="0">
                <a:solidFill>
                  <a:schemeClr val="bg1"/>
                </a:solidFill>
                <a:latin typeface="Zilla Slab" panose="020B0604020202020204" charset="0"/>
                <a:ea typeface="Zilla Slab" panose="020B0604020202020204" charset="0"/>
              </a:rPr>
              <a:t>Location: Khulna</a:t>
            </a:r>
          </a:p>
          <a:p>
            <a:pPr algn="ctr">
              <a:buSzPts val="1100"/>
              <a:buFont typeface="Arial"/>
              <a:buNone/>
            </a:pPr>
            <a:endParaRPr lang="en-US" sz="2400" dirty="0">
              <a:solidFill>
                <a:schemeClr val="bg1"/>
              </a:solidFill>
              <a:latin typeface="Zilla Slab" panose="020B0604020202020204" charset="0"/>
              <a:ea typeface="Zilla Slab" panose="020B0604020202020204" charset="0"/>
            </a:endParaRPr>
          </a:p>
          <a:p>
            <a:pPr algn="ctr">
              <a:buSzPts val="1100"/>
              <a:buFont typeface="Arial"/>
              <a:buNone/>
            </a:pPr>
            <a:endParaRPr lang="en-US" sz="4800" dirty="0">
              <a:solidFill>
                <a:schemeClr val="bg1"/>
              </a:solidFill>
              <a:latin typeface="Zilla Slab" panose="020B0604020202020204" charset="0"/>
              <a:ea typeface="Zilla Slab" panose="020B0604020202020204" charset="0"/>
            </a:endParaRPr>
          </a:p>
        </p:txBody>
      </p:sp>
    </p:spTree>
    <p:extLst>
      <p:ext uri="{BB962C8B-B14F-4D97-AF65-F5344CB8AC3E}">
        <p14:creationId xmlns:p14="http://schemas.microsoft.com/office/powerpoint/2010/main" val="1323888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40000">
              <a:schemeClr val="tx1"/>
            </a:gs>
            <a:gs pos="70000">
              <a:schemeClr val="tx2">
                <a:lumMod val="95000"/>
              </a:schemeClr>
            </a:gs>
          </a:gsLst>
          <a:lin ang="0" scaled="1"/>
        </a:gradFill>
        <a:effectLst/>
      </p:bgPr>
    </p:bg>
    <p:spTree>
      <p:nvGrpSpPr>
        <p:cNvPr id="1" name="Shape 304"/>
        <p:cNvGrpSpPr/>
        <p:nvPr/>
      </p:nvGrpSpPr>
      <p:grpSpPr>
        <a:xfrm>
          <a:off x="0" y="0"/>
          <a:ext cx="0" cy="0"/>
          <a:chOff x="0" y="0"/>
          <a:chExt cx="0" cy="0"/>
        </a:xfrm>
      </p:grpSpPr>
      <p:sp>
        <p:nvSpPr>
          <p:cNvPr id="49" name="Google Shape;265;p40">
            <a:extLst>
              <a:ext uri="{FF2B5EF4-FFF2-40B4-BE49-F238E27FC236}">
                <a16:creationId xmlns:a16="http://schemas.microsoft.com/office/drawing/2014/main" id="{9EC234F6-E091-4EB1-9ABB-713A9DA1E002}"/>
              </a:ext>
            </a:extLst>
          </p:cNvPr>
          <p:cNvSpPr txBox="1">
            <a:spLocks/>
          </p:cNvSpPr>
          <p:nvPr/>
        </p:nvSpPr>
        <p:spPr>
          <a:xfrm>
            <a:off x="1228028" y="168650"/>
            <a:ext cx="6910754" cy="634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000" dirty="0">
                <a:latin typeface="Zilla Slab" panose="020B0604020202020204" charset="0"/>
                <a:ea typeface="Zilla Slab" panose="020B0604020202020204" charset="0"/>
              </a:rPr>
              <a:t>Team Wormhole_Travellers</a:t>
            </a:r>
            <a:endParaRPr lang="en-US" sz="4000" b="1" dirty="0">
              <a:solidFill>
                <a:schemeClr val="bg1"/>
              </a:solidFill>
              <a:latin typeface="Zilla Slab" panose="020B0604020202020204" charset="0"/>
              <a:ea typeface="Zilla Slab" panose="020B0604020202020204" charset="0"/>
            </a:endParaRPr>
          </a:p>
        </p:txBody>
      </p:sp>
      <p:grpSp>
        <p:nvGrpSpPr>
          <p:cNvPr id="24" name="Group 3">
            <a:extLst>
              <a:ext uri="{FF2B5EF4-FFF2-40B4-BE49-F238E27FC236}">
                <a16:creationId xmlns:a16="http://schemas.microsoft.com/office/drawing/2014/main" id="{CB6097E3-1582-42FE-9FEA-31C2349D46E5}"/>
              </a:ext>
            </a:extLst>
          </p:cNvPr>
          <p:cNvGrpSpPr>
            <a:grpSpLocks noChangeAspect="1"/>
          </p:cNvGrpSpPr>
          <p:nvPr/>
        </p:nvGrpSpPr>
        <p:grpSpPr>
          <a:xfrm>
            <a:off x="2270444" y="879329"/>
            <a:ext cx="1147482" cy="1143000"/>
            <a:chOff x="0" y="0"/>
            <a:chExt cx="6502400" cy="6477000"/>
          </a:xfrm>
        </p:grpSpPr>
        <p:sp>
          <p:nvSpPr>
            <p:cNvPr id="25" name="Freeform 4">
              <a:extLst>
                <a:ext uri="{FF2B5EF4-FFF2-40B4-BE49-F238E27FC236}">
                  <a16:creationId xmlns:a16="http://schemas.microsoft.com/office/drawing/2014/main" id="{1B16E976-C1CE-444E-AE01-CFDA96238A4B}"/>
                </a:ext>
              </a:extLst>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23" r="223"/>
              </a:stretch>
            </a:blipFill>
          </p:spPr>
          <p:txBody>
            <a:bodyPr/>
            <a:lstStyle/>
            <a:p>
              <a:endParaRPr lang="en-US"/>
            </a:p>
          </p:txBody>
        </p:sp>
        <p:sp>
          <p:nvSpPr>
            <p:cNvPr id="26" name="Freeform 5">
              <a:extLst>
                <a:ext uri="{FF2B5EF4-FFF2-40B4-BE49-F238E27FC236}">
                  <a16:creationId xmlns:a16="http://schemas.microsoft.com/office/drawing/2014/main" id="{8B40BBD8-5D95-4835-B359-4CC8091BD877}"/>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0252C"/>
            </a:solidFill>
          </p:spPr>
          <p:txBody>
            <a:bodyPr/>
            <a:lstStyle/>
            <a:p>
              <a:endParaRPr lang="en-US"/>
            </a:p>
          </p:txBody>
        </p:sp>
      </p:grpSp>
      <p:grpSp>
        <p:nvGrpSpPr>
          <p:cNvPr id="35" name="Group 6">
            <a:extLst>
              <a:ext uri="{FF2B5EF4-FFF2-40B4-BE49-F238E27FC236}">
                <a16:creationId xmlns:a16="http://schemas.microsoft.com/office/drawing/2014/main" id="{CB6F7B88-B5DF-477A-B03F-615E89C40428}"/>
              </a:ext>
            </a:extLst>
          </p:cNvPr>
          <p:cNvGrpSpPr>
            <a:grpSpLocks noChangeAspect="1"/>
          </p:cNvGrpSpPr>
          <p:nvPr/>
        </p:nvGrpSpPr>
        <p:grpSpPr>
          <a:xfrm>
            <a:off x="5973344" y="867868"/>
            <a:ext cx="1145712" cy="1141237"/>
            <a:chOff x="0" y="0"/>
            <a:chExt cx="6502400" cy="6477000"/>
          </a:xfrm>
        </p:grpSpPr>
        <p:sp>
          <p:nvSpPr>
            <p:cNvPr id="36" name="Freeform 7">
              <a:extLst>
                <a:ext uri="{FF2B5EF4-FFF2-40B4-BE49-F238E27FC236}">
                  <a16:creationId xmlns:a16="http://schemas.microsoft.com/office/drawing/2014/main" id="{810DFAD0-85E9-47AD-80DD-5F9FBE4A56B2}"/>
                </a:ext>
              </a:extLst>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1983" r="223" b="-31348"/>
              </a:stretch>
            </a:blipFill>
          </p:spPr>
          <p:txBody>
            <a:bodyPr/>
            <a:lstStyle/>
            <a:p>
              <a:endParaRPr lang="en-US"/>
            </a:p>
          </p:txBody>
        </p:sp>
        <p:sp>
          <p:nvSpPr>
            <p:cNvPr id="37" name="Freeform 8">
              <a:extLst>
                <a:ext uri="{FF2B5EF4-FFF2-40B4-BE49-F238E27FC236}">
                  <a16:creationId xmlns:a16="http://schemas.microsoft.com/office/drawing/2014/main" id="{78D6611E-E257-42C0-8B9A-92F0E2580E74}"/>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0252C"/>
            </a:solidFill>
          </p:spPr>
          <p:txBody>
            <a:bodyPr/>
            <a:lstStyle/>
            <a:p>
              <a:endParaRPr lang="en-US"/>
            </a:p>
          </p:txBody>
        </p:sp>
      </p:grpSp>
      <p:grpSp>
        <p:nvGrpSpPr>
          <p:cNvPr id="42" name="Group 12">
            <a:extLst>
              <a:ext uri="{FF2B5EF4-FFF2-40B4-BE49-F238E27FC236}">
                <a16:creationId xmlns:a16="http://schemas.microsoft.com/office/drawing/2014/main" id="{E794379D-51CC-440D-B512-FBA2E265C120}"/>
              </a:ext>
            </a:extLst>
          </p:cNvPr>
          <p:cNvGrpSpPr>
            <a:grpSpLocks noChangeAspect="1"/>
          </p:cNvGrpSpPr>
          <p:nvPr/>
        </p:nvGrpSpPr>
        <p:grpSpPr>
          <a:xfrm>
            <a:off x="4162538" y="2962438"/>
            <a:ext cx="1143000" cy="1138536"/>
            <a:chOff x="0" y="0"/>
            <a:chExt cx="6502400" cy="6477000"/>
          </a:xfrm>
        </p:grpSpPr>
        <p:sp>
          <p:nvSpPr>
            <p:cNvPr id="43" name="Freeform 13">
              <a:extLst>
                <a:ext uri="{FF2B5EF4-FFF2-40B4-BE49-F238E27FC236}">
                  <a16:creationId xmlns:a16="http://schemas.microsoft.com/office/drawing/2014/main" id="{8DDABCB5-AA14-42EB-A19C-632EC47FA2D1}"/>
                </a:ext>
              </a:extLst>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2507" r="223" b="-26546"/>
              </a:stretch>
            </a:blipFill>
          </p:spPr>
          <p:txBody>
            <a:bodyPr/>
            <a:lstStyle/>
            <a:p>
              <a:endParaRPr lang="en-US"/>
            </a:p>
          </p:txBody>
        </p:sp>
        <p:sp>
          <p:nvSpPr>
            <p:cNvPr id="44" name="Freeform 14">
              <a:extLst>
                <a:ext uri="{FF2B5EF4-FFF2-40B4-BE49-F238E27FC236}">
                  <a16:creationId xmlns:a16="http://schemas.microsoft.com/office/drawing/2014/main" id="{C991E86A-29D9-402F-BC99-36D1AEF136B8}"/>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0252C"/>
            </a:solidFill>
          </p:spPr>
          <p:txBody>
            <a:bodyPr/>
            <a:lstStyle/>
            <a:p>
              <a:endParaRPr lang="en-US"/>
            </a:p>
          </p:txBody>
        </p:sp>
      </p:grpSp>
      <p:sp>
        <p:nvSpPr>
          <p:cNvPr id="50" name="Google Shape;265;p40">
            <a:extLst>
              <a:ext uri="{FF2B5EF4-FFF2-40B4-BE49-F238E27FC236}">
                <a16:creationId xmlns:a16="http://schemas.microsoft.com/office/drawing/2014/main" id="{ACF55280-7CA3-4C9B-AFA9-20E224E285D9}"/>
              </a:ext>
            </a:extLst>
          </p:cNvPr>
          <p:cNvSpPr txBox="1">
            <a:spLocks/>
          </p:cNvSpPr>
          <p:nvPr/>
        </p:nvSpPr>
        <p:spPr>
          <a:xfrm>
            <a:off x="846467" y="1999567"/>
            <a:ext cx="3966961" cy="67525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100" b="1" dirty="0">
                <a:solidFill>
                  <a:schemeClr val="bg1"/>
                </a:solidFill>
                <a:latin typeface="Zilla Slab" panose="020B0604020202020204" charset="0"/>
                <a:ea typeface="Zilla Slab" panose="020B0604020202020204" charset="0"/>
              </a:rPr>
              <a:t>Shamlima Deb Trena</a:t>
            </a:r>
          </a:p>
          <a:p>
            <a:pPr algn="ctr"/>
            <a:r>
              <a:rPr lang="en-US" sz="1100" b="1" dirty="0">
                <a:solidFill>
                  <a:schemeClr val="bg1"/>
                </a:solidFill>
                <a:latin typeface="Zilla Slab" panose="020B0604020202020204" charset="0"/>
                <a:ea typeface="Zilla Slab" panose="020B0604020202020204" charset="0"/>
              </a:rPr>
              <a:t>Team Lead</a:t>
            </a:r>
          </a:p>
          <a:p>
            <a:pPr algn="ctr"/>
            <a:r>
              <a:rPr lang="en-US" sz="1100" b="1" dirty="0">
                <a:solidFill>
                  <a:schemeClr val="bg1"/>
                </a:solidFill>
                <a:latin typeface="Zilla Slab" panose="020B0604020202020204" charset="0"/>
                <a:ea typeface="Zilla Slab" panose="020B0604020202020204" charset="0"/>
              </a:rPr>
              <a:t>B.Sc. in Computer Science &amp; Engineering</a:t>
            </a:r>
          </a:p>
        </p:txBody>
      </p:sp>
      <p:sp>
        <p:nvSpPr>
          <p:cNvPr id="51" name="Google Shape;265;p40">
            <a:extLst>
              <a:ext uri="{FF2B5EF4-FFF2-40B4-BE49-F238E27FC236}">
                <a16:creationId xmlns:a16="http://schemas.microsoft.com/office/drawing/2014/main" id="{CCFFD4AC-2D14-4A37-A7C5-4CCF8E328FEC}"/>
              </a:ext>
            </a:extLst>
          </p:cNvPr>
          <p:cNvSpPr txBox="1">
            <a:spLocks/>
          </p:cNvSpPr>
          <p:nvPr/>
        </p:nvSpPr>
        <p:spPr>
          <a:xfrm>
            <a:off x="4733482" y="2017004"/>
            <a:ext cx="3460711" cy="74885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100" b="1" dirty="0">
                <a:solidFill>
                  <a:schemeClr val="bg1"/>
                </a:solidFill>
                <a:latin typeface="Zilla Slab" panose="020B0604020202020204" charset="0"/>
                <a:ea typeface="Zilla Slab" panose="020B0604020202020204" charset="0"/>
              </a:rPr>
              <a:t>Mohammad Jawadul Hoque Rohan</a:t>
            </a:r>
          </a:p>
          <a:p>
            <a:pPr algn="ctr"/>
            <a:r>
              <a:rPr lang="en-US" sz="1100" b="1" dirty="0">
                <a:solidFill>
                  <a:schemeClr val="bg1"/>
                </a:solidFill>
                <a:latin typeface="Zilla Slab" panose="020B0604020202020204" charset="0"/>
                <a:ea typeface="Zilla Slab" panose="020B0604020202020204" charset="0"/>
              </a:rPr>
              <a:t>Business Analyst</a:t>
            </a:r>
          </a:p>
          <a:p>
            <a:pPr algn="ctr"/>
            <a:r>
              <a:rPr lang="en-US" sz="1100" b="1" dirty="0">
                <a:solidFill>
                  <a:schemeClr val="bg1"/>
                </a:solidFill>
                <a:latin typeface="Zilla Slab" panose="020B0604020202020204" charset="0"/>
                <a:ea typeface="Zilla Slab" panose="020B0604020202020204" charset="0"/>
              </a:rPr>
              <a:t>B.Sc. in Industrial &amp; Production Engineering</a:t>
            </a:r>
          </a:p>
        </p:txBody>
      </p:sp>
      <p:sp>
        <p:nvSpPr>
          <p:cNvPr id="52" name="Google Shape;265;p40">
            <a:extLst>
              <a:ext uri="{FF2B5EF4-FFF2-40B4-BE49-F238E27FC236}">
                <a16:creationId xmlns:a16="http://schemas.microsoft.com/office/drawing/2014/main" id="{0192BFE6-E64E-4250-939E-3A92DE9A398F}"/>
              </a:ext>
            </a:extLst>
          </p:cNvPr>
          <p:cNvSpPr txBox="1">
            <a:spLocks/>
          </p:cNvSpPr>
          <p:nvPr/>
        </p:nvSpPr>
        <p:spPr>
          <a:xfrm>
            <a:off x="16889" y="4098991"/>
            <a:ext cx="3528466" cy="63406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100" b="1" dirty="0">
                <a:solidFill>
                  <a:schemeClr val="bg1"/>
                </a:solidFill>
                <a:latin typeface="Zilla Slab" panose="020B0604020202020204" charset="0"/>
                <a:ea typeface="Zilla Slab" panose="020B0604020202020204" charset="0"/>
              </a:rPr>
              <a:t>Al Amin</a:t>
            </a:r>
          </a:p>
          <a:p>
            <a:pPr algn="ctr"/>
            <a:r>
              <a:rPr lang="en-US" sz="1100" b="1" dirty="0">
                <a:solidFill>
                  <a:schemeClr val="bg1"/>
                </a:solidFill>
                <a:latin typeface="Zilla Slab" panose="020B0604020202020204" charset="0"/>
                <a:ea typeface="Zilla Slab" panose="020B0604020202020204" charset="0"/>
              </a:rPr>
              <a:t>UI/UX Designer</a:t>
            </a:r>
          </a:p>
          <a:p>
            <a:pPr algn="ctr"/>
            <a:r>
              <a:rPr lang="en-US" sz="1100" b="1" dirty="0">
                <a:solidFill>
                  <a:schemeClr val="bg1"/>
                </a:solidFill>
                <a:latin typeface="Zilla Slab" panose="020B0604020202020204" charset="0"/>
                <a:ea typeface="Zilla Slab" panose="020B0604020202020204" charset="0"/>
              </a:rPr>
              <a:t>B.Sc. in Computer Science &amp; Engineering</a:t>
            </a:r>
          </a:p>
          <a:p>
            <a:pPr algn="ctr"/>
            <a:endParaRPr lang="en-US" sz="1100" b="1" dirty="0">
              <a:solidFill>
                <a:schemeClr val="bg1"/>
              </a:solidFill>
              <a:latin typeface="Zilla Slab" panose="020B0604020202020204" charset="0"/>
              <a:ea typeface="Zilla Slab" panose="020B0604020202020204" charset="0"/>
            </a:endParaRPr>
          </a:p>
        </p:txBody>
      </p:sp>
      <p:sp>
        <p:nvSpPr>
          <p:cNvPr id="53" name="Google Shape;265;p40">
            <a:extLst>
              <a:ext uri="{FF2B5EF4-FFF2-40B4-BE49-F238E27FC236}">
                <a16:creationId xmlns:a16="http://schemas.microsoft.com/office/drawing/2014/main" id="{B1BFB5FB-CEF9-4DAC-9A03-77B51D6885BA}"/>
              </a:ext>
            </a:extLst>
          </p:cNvPr>
          <p:cNvSpPr txBox="1">
            <a:spLocks/>
          </p:cNvSpPr>
          <p:nvPr/>
        </p:nvSpPr>
        <p:spPr>
          <a:xfrm>
            <a:off x="3013688" y="4090266"/>
            <a:ext cx="3339434" cy="7646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100" b="1" dirty="0">
                <a:solidFill>
                  <a:schemeClr val="bg1"/>
                </a:solidFill>
                <a:latin typeface="Zilla Slab" panose="020B0604020202020204" charset="0"/>
                <a:ea typeface="Zilla Slab" panose="020B0604020202020204" charset="0"/>
              </a:rPr>
              <a:t>Tanvir Ibne Hossain</a:t>
            </a:r>
          </a:p>
          <a:p>
            <a:pPr algn="ctr"/>
            <a:r>
              <a:rPr lang="en-US" sz="1100" b="1" dirty="0">
                <a:solidFill>
                  <a:schemeClr val="bg1"/>
                </a:solidFill>
                <a:latin typeface="Zilla Slab" panose="020B0604020202020204" charset="0"/>
                <a:ea typeface="Zilla Slab" panose="020B0604020202020204" charset="0"/>
              </a:rPr>
              <a:t>Researcher</a:t>
            </a:r>
          </a:p>
          <a:p>
            <a:pPr algn="ctr"/>
            <a:r>
              <a:rPr lang="en-US" sz="1100" b="1" dirty="0">
                <a:solidFill>
                  <a:schemeClr val="bg1"/>
                </a:solidFill>
                <a:latin typeface="Zilla Slab" panose="020B0604020202020204" charset="0"/>
                <a:ea typeface="Zilla Slab" panose="020B0604020202020204" charset="0"/>
              </a:rPr>
              <a:t>B.Sc. in Computer Science &amp; Engineering</a:t>
            </a:r>
          </a:p>
          <a:p>
            <a:pPr algn="ctr"/>
            <a:endParaRPr lang="en-US" sz="1200" b="1" dirty="0">
              <a:solidFill>
                <a:schemeClr val="bg1"/>
              </a:solidFill>
              <a:latin typeface="Zilla Slab" panose="020B0604020202020204" charset="0"/>
              <a:ea typeface="Zilla Slab" panose="020B0604020202020204" charset="0"/>
            </a:endParaRPr>
          </a:p>
        </p:txBody>
      </p:sp>
      <p:sp>
        <p:nvSpPr>
          <p:cNvPr id="54" name="Google Shape;265;p40">
            <a:extLst>
              <a:ext uri="{FF2B5EF4-FFF2-40B4-BE49-F238E27FC236}">
                <a16:creationId xmlns:a16="http://schemas.microsoft.com/office/drawing/2014/main" id="{CE488CBD-A2DA-4DA6-9175-3F6193CCA6B1}"/>
              </a:ext>
            </a:extLst>
          </p:cNvPr>
          <p:cNvSpPr txBox="1">
            <a:spLocks/>
          </p:cNvSpPr>
          <p:nvPr/>
        </p:nvSpPr>
        <p:spPr>
          <a:xfrm>
            <a:off x="5617487" y="4081010"/>
            <a:ext cx="3652035" cy="7201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100" b="1" dirty="0">
                <a:solidFill>
                  <a:schemeClr val="bg1"/>
                </a:solidFill>
                <a:latin typeface="Zilla Slab" panose="020B0604020202020204" charset="0"/>
                <a:ea typeface="Zilla Slab" panose="020B0604020202020204" charset="0"/>
              </a:rPr>
              <a:t>Faysal Mehrab Chowdhury</a:t>
            </a:r>
          </a:p>
          <a:p>
            <a:pPr algn="ctr"/>
            <a:r>
              <a:rPr lang="en-US" sz="1100" b="1" dirty="0">
                <a:solidFill>
                  <a:schemeClr val="bg1"/>
                </a:solidFill>
                <a:latin typeface="Zilla Slab" panose="020B0604020202020204" charset="0"/>
                <a:ea typeface="Zilla Slab" panose="020B0604020202020204" charset="0"/>
              </a:rPr>
              <a:t>Developer</a:t>
            </a:r>
          </a:p>
          <a:p>
            <a:pPr algn="ctr"/>
            <a:r>
              <a:rPr lang="en-US" sz="1100" b="1" dirty="0">
                <a:solidFill>
                  <a:schemeClr val="bg1"/>
                </a:solidFill>
                <a:latin typeface="Zilla Slab" panose="020B0604020202020204" charset="0"/>
                <a:ea typeface="Zilla Slab" panose="020B0604020202020204" charset="0"/>
              </a:rPr>
              <a:t>B.Sc. in Computer Science &amp; Engineering</a:t>
            </a:r>
          </a:p>
          <a:p>
            <a:pPr algn="ctr"/>
            <a:endParaRPr lang="en-US" sz="1100" b="1" dirty="0">
              <a:solidFill>
                <a:schemeClr val="bg1"/>
              </a:solidFill>
              <a:latin typeface="Zilla Slab" panose="020B0604020202020204" charset="0"/>
              <a:ea typeface="Zilla Slab" panose="020B0604020202020204" charset="0"/>
            </a:endParaRPr>
          </a:p>
        </p:txBody>
      </p:sp>
      <p:pic>
        <p:nvPicPr>
          <p:cNvPr id="27" name="Picture 26">
            <a:extLst>
              <a:ext uri="{FF2B5EF4-FFF2-40B4-BE49-F238E27FC236}">
                <a16:creationId xmlns:a16="http://schemas.microsoft.com/office/drawing/2014/main" id="{F0B98EDD-EF99-4D89-867C-EAD35558FDB8}"/>
              </a:ext>
            </a:extLst>
          </p:cNvPr>
          <p:cNvPicPr>
            <a:picLocks noChangeAspect="1"/>
          </p:cNvPicPr>
          <p:nvPr/>
        </p:nvPicPr>
        <p:blipFill>
          <a:blip r:embed="rId6"/>
          <a:stretch>
            <a:fillRect/>
          </a:stretch>
        </p:blipFill>
        <p:spPr>
          <a:xfrm>
            <a:off x="6865150" y="2992645"/>
            <a:ext cx="1058100" cy="1097621"/>
          </a:xfrm>
          <a:prstGeom prst="flowChartConnector">
            <a:avLst/>
          </a:prstGeom>
          <a:ln w="19050">
            <a:solidFill>
              <a:schemeClr val="bg1"/>
            </a:solidFill>
          </a:ln>
        </p:spPr>
      </p:pic>
      <p:pic>
        <p:nvPicPr>
          <p:cNvPr id="28" name="Picture 27">
            <a:extLst>
              <a:ext uri="{FF2B5EF4-FFF2-40B4-BE49-F238E27FC236}">
                <a16:creationId xmlns:a16="http://schemas.microsoft.com/office/drawing/2014/main" id="{58D93187-D5B6-48E1-A0D0-D065C45515D5}"/>
              </a:ext>
            </a:extLst>
          </p:cNvPr>
          <p:cNvPicPr>
            <a:picLocks noChangeAspect="1"/>
          </p:cNvPicPr>
          <p:nvPr/>
        </p:nvPicPr>
        <p:blipFill>
          <a:blip r:embed="rId7"/>
          <a:stretch>
            <a:fillRect/>
          </a:stretch>
        </p:blipFill>
        <p:spPr>
          <a:xfrm>
            <a:off x="1335055" y="2983389"/>
            <a:ext cx="1074812" cy="1116209"/>
          </a:xfrm>
          <a:prstGeom prst="flowChartConnector">
            <a:avLst/>
          </a:prstGeom>
          <a:ln w="19050">
            <a:solidFill>
              <a:schemeClr val="bg1"/>
            </a:solidFill>
          </a:ln>
        </p:spPr>
      </p:pic>
    </p:spTree>
    <p:extLst>
      <p:ext uri="{BB962C8B-B14F-4D97-AF65-F5344CB8AC3E}">
        <p14:creationId xmlns:p14="http://schemas.microsoft.com/office/powerpoint/2010/main" val="22504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04"/>
        <p:cNvGrpSpPr/>
        <p:nvPr/>
      </p:nvGrpSpPr>
      <p:grpSpPr>
        <a:xfrm>
          <a:off x="0" y="0"/>
          <a:ext cx="0" cy="0"/>
          <a:chOff x="0" y="0"/>
          <a:chExt cx="0" cy="0"/>
        </a:xfrm>
      </p:grpSpPr>
      <p:pic>
        <p:nvPicPr>
          <p:cNvPr id="10" name="Picture 2" descr="3 men standing on rocky shore during daytime">
            <a:extLst>
              <a:ext uri="{FF2B5EF4-FFF2-40B4-BE49-F238E27FC236}">
                <a16:creationId xmlns:a16="http://schemas.microsoft.com/office/drawing/2014/main" id="{FAF4CCB9-B9C1-415E-9BEA-38BDFCFC99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000"/>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C61E38B-024A-46E6-A925-0F23E0C70A9A}"/>
              </a:ext>
            </a:extLst>
          </p:cNvPr>
          <p:cNvSpPr/>
          <p:nvPr/>
        </p:nvSpPr>
        <p:spPr>
          <a:xfrm>
            <a:off x="0" y="0"/>
            <a:ext cx="9144000" cy="5143500"/>
          </a:xfrm>
          <a:prstGeom prst="rect">
            <a:avLst/>
          </a:prstGeom>
          <a:gradFill flip="none" rotWithShape="1">
            <a:gsLst>
              <a:gs pos="0">
                <a:schemeClr val="tx1">
                  <a:alpha val="55000"/>
                  <a:lumMod val="100000"/>
                </a:schemeClr>
              </a:gs>
              <a:gs pos="25000">
                <a:schemeClr val="tx2">
                  <a:lumMod val="95000"/>
                  <a:alpha val="9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BB4EBA59-CE70-4451-B446-2F111AD7E1D5}"/>
              </a:ext>
            </a:extLst>
          </p:cNvPr>
          <p:cNvSpPr/>
          <p:nvPr/>
        </p:nvSpPr>
        <p:spPr>
          <a:xfrm>
            <a:off x="1150563" y="543884"/>
            <a:ext cx="3756717" cy="465060"/>
          </a:xfrm>
          <a:prstGeom prst="roundRect">
            <a:avLst/>
          </a:prstGeom>
          <a:solidFill>
            <a:schemeClr val="bg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None/>
            </a:pPr>
            <a:r>
              <a:rPr lang="en-US" sz="2500" b="1" dirty="0">
                <a:solidFill>
                  <a:schemeClr val="tx1"/>
                </a:solidFill>
                <a:latin typeface="Zilla Slab" panose="020B0604020202020204" charset="0"/>
                <a:ea typeface="Zilla Slab" panose="020B0604020202020204" charset="0"/>
              </a:rPr>
              <a:t> Why did we choose this?</a:t>
            </a:r>
          </a:p>
        </p:txBody>
      </p:sp>
      <p:sp>
        <p:nvSpPr>
          <p:cNvPr id="34" name="Oval 33">
            <a:extLst>
              <a:ext uri="{FF2B5EF4-FFF2-40B4-BE49-F238E27FC236}">
                <a16:creationId xmlns:a16="http://schemas.microsoft.com/office/drawing/2014/main" id="{81A1C1D8-A1F0-4448-B542-6D97FC339BFC}"/>
              </a:ext>
            </a:extLst>
          </p:cNvPr>
          <p:cNvSpPr/>
          <p:nvPr/>
        </p:nvSpPr>
        <p:spPr>
          <a:xfrm>
            <a:off x="519456" y="388802"/>
            <a:ext cx="798798" cy="79244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Warning icon">
            <a:extLst>
              <a:ext uri="{FF2B5EF4-FFF2-40B4-BE49-F238E27FC236}">
                <a16:creationId xmlns:a16="http://schemas.microsoft.com/office/drawing/2014/main" id="{CA1EE11A-73FA-4379-85B5-9F0AF682B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55" y="480222"/>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5">
            <a:extLst>
              <a:ext uri="{FF2B5EF4-FFF2-40B4-BE49-F238E27FC236}">
                <a16:creationId xmlns:a16="http://schemas.microsoft.com/office/drawing/2014/main" id="{9A5B44E7-3973-497E-AA25-E81E3139A547}"/>
              </a:ext>
            </a:extLst>
          </p:cNvPr>
          <p:cNvSpPr txBox="1"/>
          <p:nvPr/>
        </p:nvSpPr>
        <p:spPr>
          <a:xfrm>
            <a:off x="435886" y="1633706"/>
            <a:ext cx="3812113" cy="2585323"/>
          </a:xfrm>
          <a:prstGeom prst="rect">
            <a:avLst/>
          </a:prstGeom>
        </p:spPr>
        <p:txBody>
          <a:bodyPr wrap="square" lIns="0" tIns="0" rIns="0" bIns="0" rtlCol="0" anchor="ctr">
            <a:spAutoFit/>
          </a:bodyPr>
          <a:lstStyle/>
          <a:p>
            <a:pPr marL="285750" indent="-285750" algn="just">
              <a:buFont typeface="Arial" panose="020B0604020202020204" pitchFamily="34" charset="0"/>
              <a:buChar char="•"/>
            </a:pPr>
            <a:r>
              <a:rPr lang="en-US" b="1" dirty="0">
                <a:latin typeface="Zilla Slab" panose="020B0604020202020204" charset="0"/>
                <a:ea typeface="Zilla Slab" panose="020B0604020202020204" charset="0"/>
              </a:rPr>
              <a:t>Not enough engaging and interactive information  about habitable exoplanets.</a:t>
            </a:r>
          </a:p>
          <a:p>
            <a:pPr algn="just"/>
            <a:endParaRPr lang="en-US" b="1" dirty="0">
              <a:latin typeface="Zilla Slab" panose="020B0604020202020204" charset="0"/>
              <a:ea typeface="Zilla Slab" panose="020B0604020202020204" charset="0"/>
            </a:endParaRPr>
          </a:p>
          <a:p>
            <a:pPr marL="285750" indent="-285750" algn="just">
              <a:buFont typeface="Arial" panose="020B0604020202020204" pitchFamily="34" charset="0"/>
              <a:buChar char="•"/>
            </a:pPr>
            <a:r>
              <a:rPr lang="en-US" b="1" dirty="0">
                <a:latin typeface="Zilla Slab" panose="020B0604020202020204" charset="0"/>
                <a:ea typeface="Zilla Slab" panose="020B0604020202020204" charset="0"/>
              </a:rPr>
              <a:t>Complex data from space missions are challenging for the public to grasp.</a:t>
            </a:r>
          </a:p>
          <a:p>
            <a:pPr algn="just"/>
            <a:endParaRPr lang="en-US" b="1" dirty="0">
              <a:latin typeface="Zilla Slab" panose="020B0604020202020204" charset="0"/>
              <a:ea typeface="Zilla Slab" panose="020B0604020202020204" charset="0"/>
            </a:endParaRPr>
          </a:p>
          <a:p>
            <a:pPr marL="285750" indent="-285750" algn="just">
              <a:buFont typeface="Arial" panose="020B0604020202020204" pitchFamily="34" charset="0"/>
              <a:buChar char="•"/>
            </a:pPr>
            <a:r>
              <a:rPr lang="en-US" b="1" dirty="0">
                <a:latin typeface="Zilla Slab" panose="020B0604020202020204" charset="0"/>
                <a:ea typeface="Zilla Slab" panose="020B0604020202020204" charset="0"/>
              </a:rPr>
              <a:t>Often misconceptions and myths about space and habitable planets. </a:t>
            </a:r>
          </a:p>
          <a:p>
            <a:pPr algn="just"/>
            <a:endParaRPr lang="en-US" b="1" dirty="0">
              <a:latin typeface="Zilla Slab" panose="020B0604020202020204" charset="0"/>
              <a:ea typeface="Zilla Slab" panose="020B0604020202020204" charset="0"/>
            </a:endParaRPr>
          </a:p>
          <a:p>
            <a:pPr marL="285750" indent="-285750" algn="just">
              <a:buFont typeface="Arial" panose="020B0604020202020204" pitchFamily="34" charset="0"/>
              <a:buChar char="•"/>
            </a:pPr>
            <a:r>
              <a:rPr lang="en-US" b="1" dirty="0">
                <a:latin typeface="Zilla Slab" panose="020B0604020202020204" charset="0"/>
                <a:ea typeface="Zilla Slab" panose="020B0604020202020204" charset="0"/>
              </a:rPr>
              <a:t>Lack of public awareness and support for habitable exoplanets missions.</a:t>
            </a:r>
          </a:p>
          <a:p>
            <a:pPr algn="just"/>
            <a:endParaRPr lang="en-US" b="1" dirty="0">
              <a:latin typeface="Zilla Slab" panose="020B0604020202020204" charset="0"/>
              <a:ea typeface="Zilla Slab" panose="020B0604020202020204" charset="0"/>
            </a:endParaRPr>
          </a:p>
        </p:txBody>
      </p:sp>
      <p:pic>
        <p:nvPicPr>
          <p:cNvPr id="8" name="Picture 7">
            <a:extLst>
              <a:ext uri="{FF2B5EF4-FFF2-40B4-BE49-F238E27FC236}">
                <a16:creationId xmlns:a16="http://schemas.microsoft.com/office/drawing/2014/main" id="{BB35B695-19C6-4945-A620-2A0F5C97E6F1}"/>
              </a:ext>
            </a:extLst>
          </p:cNvPr>
          <p:cNvPicPr>
            <a:picLocks noChangeAspect="1"/>
          </p:cNvPicPr>
          <p:nvPr/>
        </p:nvPicPr>
        <p:blipFill>
          <a:blip r:embed="rId5"/>
          <a:stretch>
            <a:fillRect/>
          </a:stretch>
        </p:blipFill>
        <p:spPr>
          <a:xfrm>
            <a:off x="4572000" y="1830476"/>
            <a:ext cx="4043516" cy="1686146"/>
          </a:xfrm>
          <a:prstGeom prst="rect">
            <a:avLst/>
          </a:prstGeom>
        </p:spPr>
      </p:pic>
    </p:spTree>
    <p:extLst>
      <p:ext uri="{BB962C8B-B14F-4D97-AF65-F5344CB8AC3E}">
        <p14:creationId xmlns:p14="http://schemas.microsoft.com/office/powerpoint/2010/main" val="14795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04"/>
        <p:cNvGrpSpPr/>
        <p:nvPr/>
      </p:nvGrpSpPr>
      <p:grpSpPr>
        <a:xfrm>
          <a:off x="0" y="0"/>
          <a:ext cx="0" cy="0"/>
          <a:chOff x="0" y="0"/>
          <a:chExt cx="0" cy="0"/>
        </a:xfrm>
      </p:grpSpPr>
      <p:pic>
        <p:nvPicPr>
          <p:cNvPr id="1026" name="Picture 2" descr="3 men standing on rocky shore during daytime">
            <a:extLst>
              <a:ext uri="{FF2B5EF4-FFF2-40B4-BE49-F238E27FC236}">
                <a16:creationId xmlns:a16="http://schemas.microsoft.com/office/drawing/2014/main" id="{39BDD2CD-A6BD-4652-B6B7-4B9A85DDA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C61E38B-024A-46E6-A925-0F23E0C70A9A}"/>
              </a:ext>
            </a:extLst>
          </p:cNvPr>
          <p:cNvSpPr/>
          <p:nvPr/>
        </p:nvSpPr>
        <p:spPr>
          <a:xfrm>
            <a:off x="0" y="0"/>
            <a:ext cx="9144000" cy="5143500"/>
          </a:xfrm>
          <a:prstGeom prst="rect">
            <a:avLst/>
          </a:prstGeom>
          <a:gradFill flip="none" rotWithShape="1">
            <a:gsLst>
              <a:gs pos="18000">
                <a:schemeClr val="tx1">
                  <a:alpha val="86000"/>
                </a:schemeClr>
              </a:gs>
              <a:gs pos="44000">
                <a:schemeClr val="tx2">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23850" lvl="1">
              <a:lnSpc>
                <a:spcPts val="4200"/>
              </a:lnSpc>
            </a:pPr>
            <a:endParaRPr lang="en-US" sz="1400" dirty="0">
              <a:solidFill>
                <a:srgbClr val="000000"/>
              </a:solidFill>
              <a:latin typeface="Anonymous Pro Bold"/>
            </a:endParaRPr>
          </a:p>
        </p:txBody>
      </p:sp>
      <p:sp>
        <p:nvSpPr>
          <p:cNvPr id="9" name="Rectangle: Rounded Corners 8">
            <a:extLst>
              <a:ext uri="{FF2B5EF4-FFF2-40B4-BE49-F238E27FC236}">
                <a16:creationId xmlns:a16="http://schemas.microsoft.com/office/drawing/2014/main" id="{830A5E80-5E47-4C69-A8D2-2B592C01DA7A}"/>
              </a:ext>
            </a:extLst>
          </p:cNvPr>
          <p:cNvSpPr/>
          <p:nvPr/>
        </p:nvSpPr>
        <p:spPr>
          <a:xfrm>
            <a:off x="1059123" y="610149"/>
            <a:ext cx="4027202" cy="497997"/>
          </a:xfrm>
          <a:prstGeom prst="roundRect">
            <a:avLst/>
          </a:prstGeom>
          <a:solidFill>
            <a:schemeClr val="bg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None/>
            </a:pPr>
            <a:r>
              <a:rPr lang="en-US" sz="2500" b="1" dirty="0">
                <a:solidFill>
                  <a:schemeClr val="tx1"/>
                </a:solidFill>
                <a:latin typeface="Zilla Slab" panose="020B0604020202020204" charset="0"/>
                <a:ea typeface="Zilla Slab" panose="020B0604020202020204" charset="0"/>
              </a:rPr>
              <a:t>Solution</a:t>
            </a:r>
          </a:p>
        </p:txBody>
      </p:sp>
      <p:sp>
        <p:nvSpPr>
          <p:cNvPr id="10" name="Oval 9">
            <a:extLst>
              <a:ext uri="{FF2B5EF4-FFF2-40B4-BE49-F238E27FC236}">
                <a16:creationId xmlns:a16="http://schemas.microsoft.com/office/drawing/2014/main" id="{DDC1BAF7-F2DB-47BF-B0C4-9F40F873F49E}"/>
              </a:ext>
            </a:extLst>
          </p:cNvPr>
          <p:cNvSpPr/>
          <p:nvPr/>
        </p:nvSpPr>
        <p:spPr>
          <a:xfrm>
            <a:off x="488976" y="439602"/>
            <a:ext cx="798798" cy="79244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Light bulb icon">
            <a:extLst>
              <a:ext uri="{FF2B5EF4-FFF2-40B4-BE49-F238E27FC236}">
                <a16:creationId xmlns:a16="http://schemas.microsoft.com/office/drawing/2014/main" id="{8A104F4E-8C84-4216-A4C4-52A7D079F0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376" y="610149"/>
            <a:ext cx="497998" cy="49799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6">
            <a:extLst>
              <a:ext uri="{FF2B5EF4-FFF2-40B4-BE49-F238E27FC236}">
                <a16:creationId xmlns:a16="http://schemas.microsoft.com/office/drawing/2014/main" id="{18409CCB-9307-468B-AF8D-B4A7A4EF7AEC}"/>
              </a:ext>
            </a:extLst>
          </p:cNvPr>
          <p:cNvSpPr txBox="1"/>
          <p:nvPr/>
        </p:nvSpPr>
        <p:spPr>
          <a:xfrm>
            <a:off x="5706843" y="2348323"/>
            <a:ext cx="2302310" cy="446854"/>
          </a:xfrm>
          <a:prstGeom prst="rect">
            <a:avLst/>
          </a:prstGeom>
        </p:spPr>
        <p:txBody>
          <a:bodyPr wrap="square" lIns="0" tIns="0" rIns="0" bIns="0" rtlCol="0" anchor="ctr">
            <a:spAutoFit/>
          </a:bodyPr>
          <a:lstStyle/>
          <a:p>
            <a:pPr algn="ctr">
              <a:lnSpc>
                <a:spcPts val="4087"/>
              </a:lnSpc>
              <a:spcBef>
                <a:spcPct val="0"/>
              </a:spcBef>
            </a:pPr>
            <a:r>
              <a:rPr lang="en-US" sz="1600" b="1" dirty="0">
                <a:solidFill>
                  <a:srgbClr val="000000"/>
                </a:solidFill>
                <a:latin typeface="Zilla Slab" panose="020B0604020202020204" charset="0"/>
                <a:ea typeface="Zilla Slab" panose="020B0604020202020204" charset="0"/>
              </a:rPr>
              <a:t>Exoplanet Visualization</a:t>
            </a:r>
          </a:p>
        </p:txBody>
      </p:sp>
      <p:pic>
        <p:nvPicPr>
          <p:cNvPr id="5" name="Picture 4">
            <a:extLst>
              <a:ext uri="{FF2B5EF4-FFF2-40B4-BE49-F238E27FC236}">
                <a16:creationId xmlns:a16="http://schemas.microsoft.com/office/drawing/2014/main" id="{B4D2BC4C-91B3-444A-9B16-95891196C57D}"/>
              </a:ext>
            </a:extLst>
          </p:cNvPr>
          <p:cNvPicPr>
            <a:picLocks noChangeAspect="1"/>
          </p:cNvPicPr>
          <p:nvPr/>
        </p:nvPicPr>
        <p:blipFill>
          <a:blip r:embed="rId5"/>
          <a:stretch>
            <a:fillRect/>
          </a:stretch>
        </p:blipFill>
        <p:spPr>
          <a:xfrm>
            <a:off x="5795904" y="1138024"/>
            <a:ext cx="2124188" cy="1339707"/>
          </a:xfrm>
          <a:prstGeom prst="rect">
            <a:avLst/>
          </a:prstGeom>
        </p:spPr>
      </p:pic>
      <p:sp>
        <p:nvSpPr>
          <p:cNvPr id="19" name="TextBox 6">
            <a:extLst>
              <a:ext uri="{FF2B5EF4-FFF2-40B4-BE49-F238E27FC236}">
                <a16:creationId xmlns:a16="http://schemas.microsoft.com/office/drawing/2014/main" id="{2689468A-ACC6-407E-B694-CE0A78048069}"/>
              </a:ext>
            </a:extLst>
          </p:cNvPr>
          <p:cNvSpPr txBox="1"/>
          <p:nvPr/>
        </p:nvSpPr>
        <p:spPr>
          <a:xfrm>
            <a:off x="488976" y="1563494"/>
            <a:ext cx="4810031" cy="1569660"/>
          </a:xfrm>
          <a:prstGeom prst="rect">
            <a:avLst/>
          </a:prstGeom>
        </p:spPr>
        <p:txBody>
          <a:bodyPr wrap="square" lIns="0" tIns="0" rIns="0" bIns="0" rtlCol="0" anchor="ctr">
            <a:spAutoFit/>
          </a:bodyPr>
          <a:lstStyle/>
          <a:p>
            <a:pPr marL="647700" lvl="1" indent="-323850" algn="just">
              <a:buFont typeface="Arial"/>
              <a:buChar char="•"/>
            </a:pPr>
            <a:r>
              <a:rPr lang="en-US" sz="1600" dirty="0">
                <a:solidFill>
                  <a:srgbClr val="000000"/>
                </a:solidFill>
                <a:latin typeface="Zilla Slab" panose="020B0604020202020204" charset="0"/>
                <a:ea typeface="Zilla Slab" panose="020B0604020202020204" charset="0"/>
              </a:rPr>
              <a:t>Our project will encourage thinking about the </a:t>
            </a:r>
            <a:r>
              <a:rPr lang="en-US" sz="1800" b="1" dirty="0">
                <a:solidFill>
                  <a:srgbClr val="000000"/>
                </a:solidFill>
                <a:latin typeface="Zilla Slab" panose="020B0604020202020204" charset="0"/>
                <a:ea typeface="Zilla Slab" panose="020B0604020202020204" charset="0"/>
              </a:rPr>
              <a:t>possibilities of life beyond Earth</a:t>
            </a:r>
            <a:r>
              <a:rPr lang="en-US" sz="1600" dirty="0">
                <a:solidFill>
                  <a:srgbClr val="000000"/>
                </a:solidFill>
                <a:latin typeface="Zilla Slab" panose="020B0604020202020204" charset="0"/>
                <a:ea typeface="Zilla Slab" panose="020B0604020202020204" charset="0"/>
              </a:rPr>
              <a:t>.</a:t>
            </a:r>
          </a:p>
          <a:p>
            <a:pPr marL="647700" lvl="1" indent="-323850" algn="just">
              <a:buFont typeface="Arial"/>
              <a:buChar char="•"/>
            </a:pPr>
            <a:r>
              <a:rPr lang="en-US" sz="1600" dirty="0">
                <a:solidFill>
                  <a:srgbClr val="000000"/>
                </a:solidFill>
                <a:latin typeface="Zilla Slab" panose="020B0604020202020204" charset="0"/>
                <a:ea typeface="Zilla Slab" panose="020B0604020202020204" charset="0"/>
              </a:rPr>
              <a:t>Can help educate people about the </a:t>
            </a:r>
            <a:r>
              <a:rPr lang="en-US" sz="1800" b="1" dirty="0">
                <a:solidFill>
                  <a:srgbClr val="000000"/>
                </a:solidFill>
                <a:latin typeface="Zilla Slab" panose="020B0604020202020204" charset="0"/>
                <a:ea typeface="Zilla Slab" panose="020B0604020202020204" charset="0"/>
              </a:rPr>
              <a:t>challenges of living on exoplanets</a:t>
            </a:r>
            <a:r>
              <a:rPr lang="en-US" sz="1600" dirty="0">
                <a:solidFill>
                  <a:srgbClr val="000000"/>
                </a:solidFill>
                <a:latin typeface="Zilla Slab" panose="020B0604020202020204" charset="0"/>
                <a:ea typeface="Zilla Slab" panose="020B0604020202020204" charset="0"/>
              </a:rPr>
              <a:t>, preparing them for the future possibility of colonization.</a:t>
            </a:r>
          </a:p>
          <a:p>
            <a:pPr marL="323850" lvl="1" algn="just"/>
            <a:endParaRPr lang="en-US" sz="1600" dirty="0">
              <a:solidFill>
                <a:srgbClr val="000000"/>
              </a:solidFill>
              <a:latin typeface="Zilla Slab" panose="020B0604020202020204" charset="0"/>
              <a:ea typeface="Zilla Slab" panose="020B0604020202020204" charset="0"/>
            </a:endParaRPr>
          </a:p>
        </p:txBody>
      </p:sp>
      <p:sp>
        <p:nvSpPr>
          <p:cNvPr id="21" name="TextBox 6">
            <a:extLst>
              <a:ext uri="{FF2B5EF4-FFF2-40B4-BE49-F238E27FC236}">
                <a16:creationId xmlns:a16="http://schemas.microsoft.com/office/drawing/2014/main" id="{6A061CDE-059D-4433-B2C1-3CE7053576D8}"/>
              </a:ext>
            </a:extLst>
          </p:cNvPr>
          <p:cNvSpPr txBox="1"/>
          <p:nvPr/>
        </p:nvSpPr>
        <p:spPr>
          <a:xfrm>
            <a:off x="3072724" y="3203073"/>
            <a:ext cx="4927922" cy="1969770"/>
          </a:xfrm>
          <a:prstGeom prst="rect">
            <a:avLst/>
          </a:prstGeom>
        </p:spPr>
        <p:txBody>
          <a:bodyPr wrap="square" lIns="0" tIns="0" rIns="0" bIns="0" rtlCol="0" anchor="ctr">
            <a:spAutoFit/>
          </a:bodyPr>
          <a:lstStyle/>
          <a:p>
            <a:pPr marL="647700" lvl="1" indent="-323850">
              <a:buFont typeface="Arial"/>
              <a:buChar char="•"/>
            </a:pPr>
            <a:r>
              <a:rPr lang="en-US" sz="1600" dirty="0">
                <a:solidFill>
                  <a:srgbClr val="000000"/>
                </a:solidFill>
                <a:latin typeface="Zilla Slab" panose="020B0604020202020204" charset="0"/>
                <a:ea typeface="Zilla Slab" panose="020B0604020202020204" charset="0"/>
              </a:rPr>
              <a:t>Can help dispel the misconceptions by providing </a:t>
            </a:r>
            <a:r>
              <a:rPr lang="en-US" sz="1600" b="1" dirty="0">
                <a:solidFill>
                  <a:srgbClr val="000000"/>
                </a:solidFill>
                <a:latin typeface="Zilla Slab" panose="020B0604020202020204" charset="0"/>
                <a:ea typeface="Zilla Slab" panose="020B0604020202020204" charset="0"/>
              </a:rPr>
              <a:t>accurate information </a:t>
            </a:r>
            <a:r>
              <a:rPr lang="en-US" sz="1600" dirty="0">
                <a:solidFill>
                  <a:srgbClr val="000000"/>
                </a:solidFill>
                <a:latin typeface="Zilla Slab" panose="020B0604020202020204" charset="0"/>
                <a:ea typeface="Zilla Slab" panose="020B0604020202020204" charset="0"/>
              </a:rPr>
              <a:t>and promoting </a:t>
            </a:r>
            <a:r>
              <a:rPr lang="en-US" sz="1600" b="1" dirty="0">
                <a:solidFill>
                  <a:srgbClr val="000000"/>
                </a:solidFill>
                <a:latin typeface="Zilla Slab" panose="020B0604020202020204" charset="0"/>
                <a:ea typeface="Zilla Slab" panose="020B0604020202020204" charset="0"/>
              </a:rPr>
              <a:t>scientific understanding</a:t>
            </a:r>
            <a:r>
              <a:rPr lang="en-US" sz="1600" dirty="0">
                <a:solidFill>
                  <a:srgbClr val="000000"/>
                </a:solidFill>
                <a:latin typeface="Zilla Slab" panose="020B0604020202020204" charset="0"/>
                <a:ea typeface="Zilla Slab" panose="020B0604020202020204" charset="0"/>
              </a:rPr>
              <a:t>.</a:t>
            </a:r>
          </a:p>
          <a:p>
            <a:pPr marL="647700" lvl="1" indent="-323850">
              <a:buFont typeface="Arial"/>
              <a:buChar char="•"/>
            </a:pPr>
            <a:r>
              <a:rPr lang="en-US" sz="1600" dirty="0">
                <a:solidFill>
                  <a:srgbClr val="000000"/>
                </a:solidFill>
                <a:latin typeface="Zilla Slab" panose="020B0604020202020204" charset="0"/>
                <a:ea typeface="Zilla Slab" panose="020B0604020202020204" charset="0"/>
              </a:rPr>
              <a:t>This project can serve as a </a:t>
            </a:r>
            <a:r>
              <a:rPr lang="en-US" sz="1600" b="1" dirty="0">
                <a:solidFill>
                  <a:srgbClr val="000000"/>
                </a:solidFill>
                <a:latin typeface="Zilla Slab" panose="020B0604020202020204" charset="0"/>
                <a:ea typeface="Zilla Slab" panose="020B0604020202020204" charset="0"/>
              </a:rPr>
              <a:t>bridge between space agencies and the general public</a:t>
            </a:r>
            <a:r>
              <a:rPr lang="en-US" sz="1600" dirty="0">
                <a:solidFill>
                  <a:srgbClr val="000000"/>
                </a:solidFill>
                <a:latin typeface="Zilla Slab" panose="020B0604020202020204" charset="0"/>
                <a:ea typeface="Zilla Slab" panose="020B0604020202020204" charset="0"/>
              </a:rPr>
              <a:t>, fostering interest and enthusiasm for future space missions.</a:t>
            </a:r>
          </a:p>
          <a:p>
            <a:pPr marL="323850" lvl="1" algn="just"/>
            <a:endParaRPr lang="en-US" sz="1600" dirty="0">
              <a:solidFill>
                <a:srgbClr val="000000"/>
              </a:solidFill>
              <a:latin typeface="Zilla Slab" panose="020B0604020202020204" charset="0"/>
              <a:ea typeface="Zilla Slab" panose="020B0604020202020204" charset="0"/>
            </a:endParaRPr>
          </a:p>
        </p:txBody>
      </p:sp>
      <p:sp>
        <p:nvSpPr>
          <p:cNvPr id="22" name="TextBox 7">
            <a:extLst>
              <a:ext uri="{FF2B5EF4-FFF2-40B4-BE49-F238E27FC236}">
                <a16:creationId xmlns:a16="http://schemas.microsoft.com/office/drawing/2014/main" id="{3505E164-2E86-4FF9-8D4E-500EDE35CF0B}"/>
              </a:ext>
            </a:extLst>
          </p:cNvPr>
          <p:cNvSpPr txBox="1"/>
          <p:nvPr/>
        </p:nvSpPr>
        <p:spPr>
          <a:xfrm>
            <a:off x="1227747" y="4473219"/>
            <a:ext cx="1619101" cy="446854"/>
          </a:xfrm>
          <a:prstGeom prst="rect">
            <a:avLst/>
          </a:prstGeom>
        </p:spPr>
        <p:txBody>
          <a:bodyPr lIns="0" tIns="0" rIns="0" bIns="0" rtlCol="0" anchor="t">
            <a:spAutoFit/>
          </a:bodyPr>
          <a:lstStyle/>
          <a:p>
            <a:pPr algn="ctr">
              <a:lnSpc>
                <a:spcPts val="4087"/>
              </a:lnSpc>
              <a:spcBef>
                <a:spcPct val="0"/>
              </a:spcBef>
            </a:pPr>
            <a:r>
              <a:rPr lang="en-US" sz="1600" b="1" dirty="0">
                <a:solidFill>
                  <a:srgbClr val="000000"/>
                </a:solidFill>
                <a:latin typeface="Zilla Slab" panose="020B0604020202020204" charset="0"/>
                <a:ea typeface="Zilla Slab" panose="020B0604020202020204" charset="0"/>
              </a:rPr>
              <a:t>ChatBot </a:t>
            </a:r>
          </a:p>
        </p:txBody>
      </p:sp>
      <p:sp>
        <p:nvSpPr>
          <p:cNvPr id="23" name="Freeform 3">
            <a:extLst>
              <a:ext uri="{FF2B5EF4-FFF2-40B4-BE49-F238E27FC236}">
                <a16:creationId xmlns:a16="http://schemas.microsoft.com/office/drawing/2014/main" id="{53CB9CDC-1445-4C49-BF93-744F22B12EB0}"/>
              </a:ext>
            </a:extLst>
          </p:cNvPr>
          <p:cNvSpPr/>
          <p:nvPr/>
        </p:nvSpPr>
        <p:spPr>
          <a:xfrm>
            <a:off x="966684" y="3203073"/>
            <a:ext cx="2141226" cy="1408466"/>
          </a:xfrm>
          <a:prstGeom prst="roundRect">
            <a:avLst/>
          </a:prstGeom>
          <a:blipFill>
            <a:blip r:embed="rId6"/>
            <a:stretch>
              <a:fillRect t="-7242" b="-44292"/>
            </a:stretch>
          </a:blipFill>
        </p:spPr>
        <p:txBody>
          <a:bodyPr/>
          <a:lstStyle/>
          <a:p>
            <a:endParaRPr lang="en-US"/>
          </a:p>
        </p:txBody>
      </p:sp>
    </p:spTree>
    <p:extLst>
      <p:ext uri="{BB962C8B-B14F-4D97-AF65-F5344CB8AC3E}">
        <p14:creationId xmlns:p14="http://schemas.microsoft.com/office/powerpoint/2010/main" val="2506695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04"/>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0ECEA0FF-01F3-4376-9592-6A2069E42B4A}"/>
              </a:ext>
            </a:extLst>
          </p:cNvPr>
          <p:cNvSpPr/>
          <p:nvPr/>
        </p:nvSpPr>
        <p:spPr>
          <a:xfrm>
            <a:off x="5423410" y="585637"/>
            <a:ext cx="3387045" cy="2216163"/>
          </a:xfrm>
          <a:prstGeom prst="roundRect">
            <a:avLst>
              <a:gd name="adj" fmla="val 3722"/>
            </a:avLst>
          </a:prstGeom>
          <a:solidFill>
            <a:schemeClr val="tx2">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A0A0A"/>
              </a:solidFill>
              <a:effectLst/>
              <a:uLnTx/>
              <a:uFillTx/>
              <a:latin typeface="Arial"/>
              <a:ea typeface="+mn-ea"/>
              <a:cs typeface="+mn-cs"/>
              <a:sym typeface="Arial"/>
            </a:endParaRPr>
          </a:p>
        </p:txBody>
      </p:sp>
      <p:sp>
        <p:nvSpPr>
          <p:cNvPr id="31" name="Rectangle: Rounded Corners 30">
            <a:extLst>
              <a:ext uri="{FF2B5EF4-FFF2-40B4-BE49-F238E27FC236}">
                <a16:creationId xmlns:a16="http://schemas.microsoft.com/office/drawing/2014/main" id="{BB4EBA59-CE70-4451-B446-2F111AD7E1D5}"/>
              </a:ext>
            </a:extLst>
          </p:cNvPr>
          <p:cNvSpPr/>
          <p:nvPr/>
        </p:nvSpPr>
        <p:spPr>
          <a:xfrm>
            <a:off x="724782" y="378463"/>
            <a:ext cx="3285336" cy="414348"/>
          </a:xfrm>
          <a:prstGeom prst="roundRect">
            <a:avLst/>
          </a:prstGeom>
          <a:solidFill>
            <a:schemeClr val="bg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FCFCFC"/>
                </a:solidFill>
                <a:effectLst/>
                <a:uLnTx/>
                <a:uFillTx/>
                <a:latin typeface="Zilla Slab" panose="020B0604020202020204" charset="0"/>
                <a:ea typeface="Zilla Slab" panose="020B0604020202020204" charset="0"/>
                <a:cs typeface="+mn-cs"/>
                <a:sym typeface="Arial"/>
              </a:rPr>
              <a:t>System Architecture</a:t>
            </a:r>
          </a:p>
        </p:txBody>
      </p:sp>
      <p:sp>
        <p:nvSpPr>
          <p:cNvPr id="34" name="Oval 33">
            <a:extLst>
              <a:ext uri="{FF2B5EF4-FFF2-40B4-BE49-F238E27FC236}">
                <a16:creationId xmlns:a16="http://schemas.microsoft.com/office/drawing/2014/main" id="{81A1C1D8-A1F0-4448-B542-6D97FC339BFC}"/>
              </a:ext>
            </a:extLst>
          </p:cNvPr>
          <p:cNvSpPr/>
          <p:nvPr/>
        </p:nvSpPr>
        <p:spPr>
          <a:xfrm>
            <a:off x="369705" y="233369"/>
            <a:ext cx="710155" cy="668544"/>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A0A0A"/>
              </a:solidFill>
              <a:effectLst/>
              <a:uLnTx/>
              <a:uFillTx/>
              <a:latin typeface="Arial"/>
              <a:ea typeface="+mn-ea"/>
              <a:cs typeface="+mn-cs"/>
              <a:sym typeface="Arial"/>
            </a:endParaRPr>
          </a:p>
        </p:txBody>
      </p:sp>
      <p:pic>
        <p:nvPicPr>
          <p:cNvPr id="2050" name="Picture 2" descr="Blueprint icon">
            <a:extLst>
              <a:ext uri="{FF2B5EF4-FFF2-40B4-BE49-F238E27FC236}">
                <a16:creationId xmlns:a16="http://schemas.microsoft.com/office/drawing/2014/main" id="{D7FFB327-1AE1-4912-B5D4-E323FF00EE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497" y="383508"/>
            <a:ext cx="414348" cy="41434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8476290-A41B-46ED-AFAC-27AA305C7FA4}"/>
              </a:ext>
            </a:extLst>
          </p:cNvPr>
          <p:cNvPicPr>
            <a:picLocks noChangeAspect="1"/>
          </p:cNvPicPr>
          <p:nvPr/>
        </p:nvPicPr>
        <p:blipFill>
          <a:blip r:embed="rId4"/>
          <a:stretch>
            <a:fillRect/>
          </a:stretch>
        </p:blipFill>
        <p:spPr>
          <a:xfrm>
            <a:off x="404998" y="1137774"/>
            <a:ext cx="4854155" cy="2382872"/>
          </a:xfrm>
          <a:prstGeom prst="rect">
            <a:avLst/>
          </a:prstGeom>
        </p:spPr>
      </p:pic>
      <p:pic>
        <p:nvPicPr>
          <p:cNvPr id="62" name="Picture 61">
            <a:extLst>
              <a:ext uri="{FF2B5EF4-FFF2-40B4-BE49-F238E27FC236}">
                <a16:creationId xmlns:a16="http://schemas.microsoft.com/office/drawing/2014/main" id="{B8F6EE6A-D440-4AD8-BD08-419FE48FCFDE}"/>
              </a:ext>
            </a:extLst>
          </p:cNvPr>
          <p:cNvPicPr>
            <a:picLocks noChangeAspect="1"/>
          </p:cNvPicPr>
          <p:nvPr/>
        </p:nvPicPr>
        <p:blipFill>
          <a:blip r:embed="rId5"/>
          <a:stretch>
            <a:fillRect/>
          </a:stretch>
        </p:blipFill>
        <p:spPr>
          <a:xfrm>
            <a:off x="7520319" y="1735258"/>
            <a:ext cx="1234663" cy="617332"/>
          </a:xfrm>
          <a:prstGeom prst="roundRect">
            <a:avLst/>
          </a:prstGeom>
        </p:spPr>
      </p:pic>
      <p:sp>
        <p:nvSpPr>
          <p:cNvPr id="63" name="TextBox 7">
            <a:extLst>
              <a:ext uri="{FF2B5EF4-FFF2-40B4-BE49-F238E27FC236}">
                <a16:creationId xmlns:a16="http://schemas.microsoft.com/office/drawing/2014/main" id="{D2A5F2F2-7A55-4F9C-8F58-40B59C0E4A1E}"/>
              </a:ext>
            </a:extLst>
          </p:cNvPr>
          <p:cNvSpPr txBox="1"/>
          <p:nvPr/>
        </p:nvSpPr>
        <p:spPr>
          <a:xfrm>
            <a:off x="7520319" y="938913"/>
            <a:ext cx="1170357" cy="378940"/>
          </a:xfrm>
          <a:prstGeom prst="rect">
            <a:avLst/>
          </a:prstGeom>
        </p:spPr>
        <p:txBody>
          <a:bodyPr wrap="square" lIns="0" tIns="0" rIns="0" bIns="0" rtlCol="0" anchor="t">
            <a:spAutoFit/>
          </a:bodyPr>
          <a:lstStyle/>
          <a:p>
            <a:pPr marL="0" marR="0" lvl="0" indent="0" algn="ctr" defTabSz="914400" rtl="0" eaLnBrk="1" fontAlgn="auto" latinLnBrk="0" hangingPunct="1">
              <a:lnSpc>
                <a:spcPts val="3547"/>
              </a:lnSpc>
              <a:spcBef>
                <a:spcPct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Zilla Slab" panose="020B0604020202020204" charset="0"/>
                <a:ea typeface="Zilla Slab" panose="020B0604020202020204" charset="0"/>
                <a:cs typeface="Arial"/>
                <a:sym typeface="Arial"/>
              </a:rPr>
              <a:t>Mars Rover Photos</a:t>
            </a:r>
          </a:p>
        </p:txBody>
      </p:sp>
      <p:sp>
        <p:nvSpPr>
          <p:cNvPr id="64" name="TextBox 7">
            <a:extLst>
              <a:ext uri="{FF2B5EF4-FFF2-40B4-BE49-F238E27FC236}">
                <a16:creationId xmlns:a16="http://schemas.microsoft.com/office/drawing/2014/main" id="{440906EF-7558-4E73-BAD6-5CE173E1B6F9}"/>
              </a:ext>
            </a:extLst>
          </p:cNvPr>
          <p:cNvSpPr txBox="1"/>
          <p:nvPr/>
        </p:nvSpPr>
        <p:spPr>
          <a:xfrm>
            <a:off x="6476789" y="709558"/>
            <a:ext cx="1321695" cy="217670"/>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ct val="0"/>
              </a:spcBef>
              <a:spcAft>
                <a:spcPts val="0"/>
              </a:spcAft>
              <a:buClr>
                <a:srgbClr val="000000"/>
              </a:buClr>
              <a:buSzTx/>
              <a:buFont typeface="Arial"/>
              <a:buNone/>
              <a:tabLst/>
              <a:defRPr/>
            </a:pPr>
            <a:r>
              <a:rPr kumimoji="0" lang="en-US" b="1" i="0" u="none" strike="noStrike" kern="0" cap="none" spc="0" normalizeH="0" baseline="0" noProof="0" dirty="0">
                <a:ln>
                  <a:noFill/>
                </a:ln>
                <a:solidFill>
                  <a:srgbClr val="000000"/>
                </a:solidFill>
                <a:effectLst/>
                <a:uLnTx/>
                <a:uFillTx/>
                <a:latin typeface="Zilla Slab" panose="020B0604020202020204" charset="0"/>
                <a:ea typeface="Zilla Slab" panose="020B0604020202020204" charset="0"/>
                <a:cs typeface="Arial"/>
                <a:sym typeface="Arial"/>
              </a:rPr>
              <a:t>NASA APIs</a:t>
            </a:r>
          </a:p>
        </p:txBody>
      </p:sp>
      <p:sp>
        <p:nvSpPr>
          <p:cNvPr id="12" name="Rectangle: Rounded Corners 11">
            <a:extLst>
              <a:ext uri="{FF2B5EF4-FFF2-40B4-BE49-F238E27FC236}">
                <a16:creationId xmlns:a16="http://schemas.microsoft.com/office/drawing/2014/main" id="{D551E107-4C12-46D3-A772-22AAE61168A7}"/>
              </a:ext>
            </a:extLst>
          </p:cNvPr>
          <p:cNvSpPr/>
          <p:nvPr/>
        </p:nvSpPr>
        <p:spPr>
          <a:xfrm>
            <a:off x="2367450" y="3840748"/>
            <a:ext cx="2868618" cy="809203"/>
          </a:xfrm>
          <a:prstGeom prst="roundRect">
            <a:avLst>
              <a:gd name="adj" fmla="val 11518"/>
            </a:avLst>
          </a:prstGeom>
          <a:solidFill>
            <a:schemeClr val="tx2">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A0A0A"/>
              </a:solidFill>
              <a:effectLst/>
              <a:uLnTx/>
              <a:uFillTx/>
              <a:latin typeface="Arial"/>
              <a:ea typeface="+mn-ea"/>
              <a:cs typeface="+mn-cs"/>
              <a:sym typeface="Arial"/>
            </a:endParaRPr>
          </a:p>
        </p:txBody>
      </p:sp>
      <p:pic>
        <p:nvPicPr>
          <p:cNvPr id="1026" name="Picture 2" descr="Api icon">
            <a:extLst>
              <a:ext uri="{FF2B5EF4-FFF2-40B4-BE49-F238E27FC236}">
                <a16:creationId xmlns:a16="http://schemas.microsoft.com/office/drawing/2014/main" id="{C7666944-9F97-436F-932D-80548627D8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7491" y="3983310"/>
            <a:ext cx="265877" cy="265877"/>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E351DEE3-267F-4AF1-A342-6D5143BF1B3F}"/>
              </a:ext>
            </a:extLst>
          </p:cNvPr>
          <p:cNvSpPr/>
          <p:nvPr/>
        </p:nvSpPr>
        <p:spPr>
          <a:xfrm>
            <a:off x="2606769" y="3926461"/>
            <a:ext cx="367322" cy="379577"/>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A0A0A"/>
              </a:solidFill>
              <a:effectLst/>
              <a:uLnTx/>
              <a:uFillTx/>
              <a:latin typeface="Arial"/>
              <a:ea typeface="+mn-ea"/>
              <a:cs typeface="+mn-cs"/>
              <a:sym typeface="Arial"/>
            </a:endParaRPr>
          </a:p>
        </p:txBody>
      </p:sp>
      <p:pic>
        <p:nvPicPr>
          <p:cNvPr id="1028" name="Picture 4" descr="House plan icon">
            <a:extLst>
              <a:ext uri="{FF2B5EF4-FFF2-40B4-BE49-F238E27FC236}">
                <a16:creationId xmlns:a16="http://schemas.microsoft.com/office/drawing/2014/main" id="{0B24B89F-B458-4530-9E73-F40EF1EF23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0990" y="3947946"/>
            <a:ext cx="336604" cy="3366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mart tv icon">
            <a:extLst>
              <a:ext uri="{FF2B5EF4-FFF2-40B4-BE49-F238E27FC236}">
                <a16:creationId xmlns:a16="http://schemas.microsoft.com/office/drawing/2014/main" id="{1A0FA005-4EB0-4368-97DD-DCD3C4F20D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4493" y="3964662"/>
            <a:ext cx="341376" cy="3413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etwork icon">
            <a:extLst>
              <a:ext uri="{FF2B5EF4-FFF2-40B4-BE49-F238E27FC236}">
                <a16:creationId xmlns:a16="http://schemas.microsoft.com/office/drawing/2014/main" id="{49DE3A5C-87B8-41B8-A8C0-38639CF8ED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4384" y="3964661"/>
            <a:ext cx="341377" cy="34137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813A3A2-EAD3-435E-A56D-F467DBE1E87E}"/>
              </a:ext>
            </a:extLst>
          </p:cNvPr>
          <p:cNvSpPr txBox="1"/>
          <p:nvPr/>
        </p:nvSpPr>
        <p:spPr>
          <a:xfrm>
            <a:off x="2503662" y="4284550"/>
            <a:ext cx="573533" cy="230832"/>
          </a:xfrm>
          <a:prstGeom prst="rect">
            <a:avLst/>
          </a:prstGeom>
          <a:noFill/>
        </p:spPr>
        <p:txBody>
          <a:bodyPr wrap="square" rtlCol="0" anchor="t">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000000"/>
                </a:solidFill>
                <a:effectLst/>
                <a:uLnTx/>
                <a:uFillTx/>
                <a:latin typeface="Zilla Slab" panose="020B0604020202020204" charset="0"/>
                <a:ea typeface="Zilla Slab" panose="020B0604020202020204" charset="0"/>
                <a:cs typeface="Arial"/>
                <a:sym typeface="Arial"/>
              </a:rPr>
              <a:t>Plugins</a:t>
            </a:r>
          </a:p>
        </p:txBody>
      </p:sp>
      <p:sp>
        <p:nvSpPr>
          <p:cNvPr id="21" name="TextBox 20">
            <a:extLst>
              <a:ext uri="{FF2B5EF4-FFF2-40B4-BE49-F238E27FC236}">
                <a16:creationId xmlns:a16="http://schemas.microsoft.com/office/drawing/2014/main" id="{03E977AF-2BEA-44F4-91E8-77D4FC62E79C}"/>
              </a:ext>
            </a:extLst>
          </p:cNvPr>
          <p:cNvSpPr txBox="1"/>
          <p:nvPr/>
        </p:nvSpPr>
        <p:spPr>
          <a:xfrm>
            <a:off x="3086499" y="4284550"/>
            <a:ext cx="753752" cy="230832"/>
          </a:xfrm>
          <a:prstGeom prst="rect">
            <a:avLst/>
          </a:prstGeom>
          <a:noFill/>
        </p:spPr>
        <p:txBody>
          <a:bodyPr wrap="square" rtlCol="0" anchor="t">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000000"/>
                </a:solidFill>
                <a:effectLst/>
                <a:uLnTx/>
                <a:uFillTx/>
                <a:latin typeface="Zilla Slab" panose="020B0604020202020204" charset="0"/>
                <a:ea typeface="Zilla Slab" panose="020B0604020202020204" charset="0"/>
                <a:cs typeface="Arial"/>
                <a:sym typeface="Arial"/>
              </a:rPr>
              <a:t>Blueprints</a:t>
            </a:r>
          </a:p>
        </p:txBody>
      </p:sp>
      <p:sp>
        <p:nvSpPr>
          <p:cNvPr id="22" name="TextBox 21">
            <a:extLst>
              <a:ext uri="{FF2B5EF4-FFF2-40B4-BE49-F238E27FC236}">
                <a16:creationId xmlns:a16="http://schemas.microsoft.com/office/drawing/2014/main" id="{E8EF1D60-0544-4177-BB0B-DE61293411F0}"/>
              </a:ext>
            </a:extLst>
          </p:cNvPr>
          <p:cNvSpPr txBox="1"/>
          <p:nvPr/>
        </p:nvSpPr>
        <p:spPr>
          <a:xfrm>
            <a:off x="3835533" y="4284550"/>
            <a:ext cx="573533" cy="230832"/>
          </a:xfrm>
          <a:prstGeom prst="rect">
            <a:avLst/>
          </a:prstGeom>
          <a:noFill/>
        </p:spPr>
        <p:txBody>
          <a:bodyPr wrap="square" rtlCol="0" anchor="t">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000000"/>
                </a:solidFill>
                <a:effectLst/>
                <a:uLnTx/>
                <a:uFillTx/>
                <a:latin typeface="Zilla Slab" panose="020B0604020202020204" charset="0"/>
                <a:ea typeface="Zilla Slab" panose="020B0604020202020204" charset="0"/>
                <a:cs typeface="Arial"/>
                <a:sym typeface="Arial"/>
              </a:rPr>
              <a:t>Wedges</a:t>
            </a:r>
          </a:p>
        </p:txBody>
      </p:sp>
      <p:sp>
        <p:nvSpPr>
          <p:cNvPr id="23" name="TextBox 22">
            <a:extLst>
              <a:ext uri="{FF2B5EF4-FFF2-40B4-BE49-F238E27FC236}">
                <a16:creationId xmlns:a16="http://schemas.microsoft.com/office/drawing/2014/main" id="{0718723E-CDD3-4221-9508-FBA62CB9244F}"/>
              </a:ext>
            </a:extLst>
          </p:cNvPr>
          <p:cNvSpPr txBox="1"/>
          <p:nvPr/>
        </p:nvSpPr>
        <p:spPr>
          <a:xfrm>
            <a:off x="4512715" y="4284550"/>
            <a:ext cx="573533" cy="369332"/>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000000"/>
                </a:solidFill>
                <a:effectLst/>
                <a:uLnTx/>
                <a:uFillTx/>
                <a:latin typeface="Zilla Slab" panose="020B0604020202020204" charset="0"/>
                <a:ea typeface="Zilla Slab" panose="020B0604020202020204" charset="0"/>
                <a:cs typeface="Arial"/>
                <a:sym typeface="Arial"/>
              </a:rPr>
              <a:t>Static mashes</a:t>
            </a:r>
          </a:p>
        </p:txBody>
      </p:sp>
      <p:cxnSp>
        <p:nvCxnSpPr>
          <p:cNvPr id="24" name="Straight Arrow Connector 23">
            <a:extLst>
              <a:ext uri="{FF2B5EF4-FFF2-40B4-BE49-F238E27FC236}">
                <a16:creationId xmlns:a16="http://schemas.microsoft.com/office/drawing/2014/main" id="{EB413BE6-AB2F-4E2C-AA8C-C38DCCF588C8}"/>
              </a:ext>
            </a:extLst>
          </p:cNvPr>
          <p:cNvCxnSpPr>
            <a:cxnSpLocks/>
            <a:endCxn id="12" idx="0"/>
          </p:cNvCxnSpPr>
          <p:nvPr/>
        </p:nvCxnSpPr>
        <p:spPr>
          <a:xfrm flipH="1">
            <a:off x="3801759" y="3664415"/>
            <a:ext cx="3978" cy="17633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F03BA81-B62D-4E4B-9A40-2A286F915591}"/>
              </a:ext>
            </a:extLst>
          </p:cNvPr>
          <p:cNvCxnSpPr>
            <a:cxnSpLocks/>
          </p:cNvCxnSpPr>
          <p:nvPr/>
        </p:nvCxnSpPr>
        <p:spPr>
          <a:xfrm>
            <a:off x="3801759" y="3664415"/>
            <a:ext cx="711861" cy="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47C6B29-93BC-48A5-A8F1-874EC8A80D21}"/>
              </a:ext>
            </a:extLst>
          </p:cNvPr>
          <p:cNvCxnSpPr>
            <a:cxnSpLocks/>
          </p:cNvCxnSpPr>
          <p:nvPr/>
        </p:nvCxnSpPr>
        <p:spPr>
          <a:xfrm flipV="1">
            <a:off x="4513620" y="3458769"/>
            <a:ext cx="0" cy="2057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5BD1C465-73F5-4C6B-B180-D1C43943A36F}"/>
              </a:ext>
            </a:extLst>
          </p:cNvPr>
          <p:cNvSpPr/>
          <p:nvPr/>
        </p:nvSpPr>
        <p:spPr>
          <a:xfrm>
            <a:off x="5431762" y="3021282"/>
            <a:ext cx="3382722" cy="1924055"/>
          </a:xfrm>
          <a:prstGeom prst="roundRect">
            <a:avLst>
              <a:gd name="adj" fmla="val 3722"/>
            </a:avLst>
          </a:prstGeom>
          <a:solidFill>
            <a:schemeClr val="tx2">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A0A0A"/>
              </a:solidFill>
              <a:effectLst/>
              <a:uLnTx/>
              <a:uFillTx/>
              <a:latin typeface="Arial"/>
              <a:ea typeface="+mn-ea"/>
              <a:cs typeface="+mn-cs"/>
              <a:sym typeface="Arial"/>
            </a:endParaRPr>
          </a:p>
        </p:txBody>
      </p:sp>
      <p:pic>
        <p:nvPicPr>
          <p:cNvPr id="26" name="Picture 25">
            <a:extLst>
              <a:ext uri="{FF2B5EF4-FFF2-40B4-BE49-F238E27FC236}">
                <a16:creationId xmlns:a16="http://schemas.microsoft.com/office/drawing/2014/main" id="{CA2FE62D-2FBA-411E-BD80-F603A2201D67}"/>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479" b="90000" l="5078" r="93906">
                        <a14:foregroundMark x1="10078" y1="38958" x2="8984" y2="48229"/>
                        <a14:foregroundMark x1="8984" y1="48229" x2="10469" y2="39063"/>
                        <a14:foregroundMark x1="10469" y1="39063" x2="9688" y2="45104"/>
                        <a14:foregroundMark x1="5234" y1="41458" x2="6953" y2="43958"/>
                        <a14:foregroundMark x1="86953" y1="38854" x2="89688" y2="40938"/>
                        <a14:foregroundMark x1="93984" y1="36563" x2="93984" y2="36563"/>
                        <a14:foregroundMark x1="93672" y1="37396" x2="93672" y2="37396"/>
                        <a14:foregroundMark x1="49219" y1="33750" x2="49219" y2="33750"/>
                        <a14:foregroundMark x1="47656" y1="34063" x2="47656" y2="34063"/>
                        <a14:foregroundMark x1="47813" y1="33125" x2="47813" y2="33125"/>
                        <a14:foregroundMark x1="51953" y1="32917" x2="51953" y2="32917"/>
                        <a14:foregroundMark x1="51953" y1="32708" x2="51953" y2="32708"/>
                        <a14:foregroundMark x1="52109" y1="31667" x2="52109" y2="31667"/>
                        <a14:foregroundMark x1="51797" y1="31875" x2="51797" y2="31875"/>
                        <a14:foregroundMark x1="51641" y1="31667" x2="51641" y2="31667"/>
                        <a14:foregroundMark x1="51641" y1="31667" x2="51641" y2="31667"/>
                        <a14:foregroundMark x1="62344" y1="9479" x2="62344" y2="9479"/>
                      </a14:backgroundRemoval>
                    </a14:imgEffect>
                  </a14:imgLayer>
                </a14:imgProps>
              </a:ext>
            </a:extLst>
          </a:blip>
          <a:stretch>
            <a:fillRect/>
          </a:stretch>
        </p:blipFill>
        <p:spPr>
          <a:xfrm>
            <a:off x="6970768" y="3306056"/>
            <a:ext cx="1546920" cy="1160190"/>
          </a:xfrm>
          <a:prstGeom prst="rect">
            <a:avLst/>
          </a:prstGeom>
        </p:spPr>
      </p:pic>
      <p:pic>
        <p:nvPicPr>
          <p:cNvPr id="28" name="Picture 27">
            <a:extLst>
              <a:ext uri="{FF2B5EF4-FFF2-40B4-BE49-F238E27FC236}">
                <a16:creationId xmlns:a16="http://schemas.microsoft.com/office/drawing/2014/main" id="{B7E53965-FB4E-4C1B-8EE6-6AEAB272D4ED}"/>
              </a:ext>
              <a:ext uri="{C183D7F6-B498-43B3-948B-1728B52AA6E4}">
                <adec:decorative xmlns:adec="http://schemas.microsoft.com/office/drawing/2017/decorative" val="1"/>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563" b="89844" l="9766" r="89844">
                        <a14:foregroundMark x1="51563" y1="5469" x2="51563" y2="5469"/>
                        <a14:foregroundMark x1="51563" y1="1563" x2="51563" y2="1563"/>
                        <a14:foregroundMark x1="54297" y1="80469" x2="54297" y2="80469"/>
                        <a14:foregroundMark x1="67578" y1="79297" x2="67578" y2="79297"/>
                      </a14:backgroundRemoval>
                    </a14:imgEffect>
                  </a14:imgLayer>
                </a14:imgProps>
              </a:ext>
              <a:ext uri="{28A0092B-C50C-407E-A947-70E740481C1C}">
                <a14:useLocalDpi xmlns:a14="http://schemas.microsoft.com/office/drawing/2010/main" val="0"/>
              </a:ext>
            </a:extLst>
          </a:blip>
          <a:srcRect/>
          <a:stretch>
            <a:fillRect/>
          </a:stretch>
        </p:blipFill>
        <p:spPr bwMode="auto">
          <a:xfrm>
            <a:off x="5618200" y="3407337"/>
            <a:ext cx="1169315" cy="116931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7">
            <a:extLst>
              <a:ext uri="{FF2B5EF4-FFF2-40B4-BE49-F238E27FC236}">
                <a16:creationId xmlns:a16="http://schemas.microsoft.com/office/drawing/2014/main" id="{13C6A358-D092-46C3-A71C-51D9DE135AFE}"/>
              </a:ext>
            </a:extLst>
          </p:cNvPr>
          <p:cNvSpPr txBox="1"/>
          <p:nvPr/>
        </p:nvSpPr>
        <p:spPr>
          <a:xfrm>
            <a:off x="6353597" y="3088386"/>
            <a:ext cx="1321695" cy="217670"/>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ct val="0"/>
              </a:spcBef>
              <a:spcAft>
                <a:spcPts val="0"/>
              </a:spcAft>
              <a:buClr>
                <a:srgbClr val="000000"/>
              </a:buClr>
              <a:buSzTx/>
              <a:buFont typeface="Arial"/>
              <a:buNone/>
              <a:tabLst/>
              <a:defRPr/>
            </a:pPr>
            <a:r>
              <a:rPr kumimoji="0" lang="en-US" b="1" i="0" u="none" strike="noStrike" kern="0" cap="none" spc="0" normalizeH="0" baseline="0" noProof="0" dirty="0">
                <a:ln>
                  <a:noFill/>
                </a:ln>
                <a:solidFill>
                  <a:srgbClr val="000000"/>
                </a:solidFill>
                <a:effectLst/>
                <a:uLnTx/>
                <a:uFillTx/>
                <a:latin typeface="Zilla Slab" panose="020B0604020202020204" charset="0"/>
                <a:ea typeface="Zilla Slab" panose="020B0604020202020204" charset="0"/>
                <a:cs typeface="Arial"/>
                <a:sym typeface="Arial"/>
              </a:rPr>
              <a:t>3D Models</a:t>
            </a:r>
          </a:p>
        </p:txBody>
      </p:sp>
      <p:sp>
        <p:nvSpPr>
          <p:cNvPr id="32" name="TextBox 7">
            <a:extLst>
              <a:ext uri="{FF2B5EF4-FFF2-40B4-BE49-F238E27FC236}">
                <a16:creationId xmlns:a16="http://schemas.microsoft.com/office/drawing/2014/main" id="{12859CD4-5517-4ED9-83CE-1880CA0B7C22}"/>
              </a:ext>
            </a:extLst>
          </p:cNvPr>
          <p:cNvSpPr txBox="1"/>
          <p:nvPr/>
        </p:nvSpPr>
        <p:spPr>
          <a:xfrm>
            <a:off x="7347331" y="4515381"/>
            <a:ext cx="1170357" cy="307777"/>
          </a:xfrm>
          <a:prstGeom prst="rect">
            <a:avLst/>
          </a:prstGeom>
        </p:spPr>
        <p:txBody>
          <a:bodyPr wrap="square" lIns="0" tIns="0" rIns="0" bIns="0" rtlCol="0" anchor="t">
            <a:spAutoFit/>
          </a:bodyPr>
          <a:lstStyle/>
          <a:p>
            <a:pPr marL="0" marR="0" lvl="0" indent="0" algn="ctr" defTabSz="914400" rtl="0" eaLnBrk="1" fontAlgn="auto" latinLnBrk="0" hangingPunct="1">
              <a:spcBef>
                <a:spcPct val="0"/>
              </a:spcBef>
              <a:spcAft>
                <a:spcPts val="0"/>
              </a:spcAft>
              <a:buClr>
                <a:srgbClr val="000000"/>
              </a:buClr>
              <a:buSzTx/>
              <a:buFont typeface="Arial"/>
              <a:buNone/>
              <a:tabLst/>
              <a:defRPr/>
            </a:pPr>
            <a:r>
              <a:rPr lang="en-US" sz="1000" dirty="0">
                <a:latin typeface="Zilla Slab" panose="020B0604020202020204" charset="0"/>
                <a:ea typeface="Zilla Slab" panose="020B0604020202020204" charset="0"/>
              </a:rPr>
              <a:t>ISS-International Space Station</a:t>
            </a:r>
            <a:endParaRPr kumimoji="0" lang="en-US" sz="1000" b="0" i="0" u="none" strike="noStrike" kern="0" cap="none" spc="0" normalizeH="0" baseline="0" noProof="0" dirty="0">
              <a:ln>
                <a:noFill/>
              </a:ln>
              <a:solidFill>
                <a:srgbClr val="000000"/>
              </a:solidFill>
              <a:effectLst/>
              <a:uLnTx/>
              <a:uFillTx/>
              <a:latin typeface="Zilla Slab" panose="020B0604020202020204" charset="0"/>
              <a:ea typeface="Zilla Slab" panose="020B0604020202020204" charset="0"/>
              <a:cs typeface="Arial"/>
              <a:sym typeface="Arial"/>
            </a:endParaRPr>
          </a:p>
        </p:txBody>
      </p:sp>
      <p:sp>
        <p:nvSpPr>
          <p:cNvPr id="33" name="TextBox 7">
            <a:extLst>
              <a:ext uri="{FF2B5EF4-FFF2-40B4-BE49-F238E27FC236}">
                <a16:creationId xmlns:a16="http://schemas.microsoft.com/office/drawing/2014/main" id="{4FEC2323-2FFE-40B5-B157-448180EEC0F8}"/>
              </a:ext>
            </a:extLst>
          </p:cNvPr>
          <p:cNvSpPr txBox="1"/>
          <p:nvPr/>
        </p:nvSpPr>
        <p:spPr>
          <a:xfrm>
            <a:off x="5642434" y="4515382"/>
            <a:ext cx="1170357" cy="307777"/>
          </a:xfrm>
          <a:prstGeom prst="rect">
            <a:avLst/>
          </a:prstGeom>
        </p:spPr>
        <p:txBody>
          <a:bodyPr wrap="square" lIns="0" tIns="0" rIns="0" bIns="0" rtlCol="0" anchor="t">
            <a:spAutoFit/>
          </a:bodyPr>
          <a:lstStyle/>
          <a:p>
            <a:pPr marL="0" marR="0" lvl="0" indent="0" algn="ctr" defTabSz="914400" rtl="0" eaLnBrk="1" fontAlgn="auto" latinLnBrk="0" hangingPunct="1">
              <a:spcBef>
                <a:spcPct val="0"/>
              </a:spcBef>
              <a:spcAft>
                <a:spcPts val="0"/>
              </a:spcAft>
              <a:buClr>
                <a:srgbClr val="000000"/>
              </a:buClr>
              <a:buSzTx/>
              <a:buFont typeface="Arial"/>
              <a:buNone/>
              <a:tabLst/>
              <a:defRPr/>
            </a:pPr>
            <a:r>
              <a:rPr lang="en-US" sz="1000" dirty="0">
                <a:latin typeface="Zilla Slab" panose="020B0604020202020204" charset="0"/>
                <a:ea typeface="Zilla Slab" panose="020B0604020202020204" charset="0"/>
              </a:rPr>
              <a:t>NASA Discovery Space Shuttle</a:t>
            </a:r>
          </a:p>
        </p:txBody>
      </p:sp>
      <p:pic>
        <p:nvPicPr>
          <p:cNvPr id="3" name="Picture 2">
            <a:extLst>
              <a:ext uri="{FF2B5EF4-FFF2-40B4-BE49-F238E27FC236}">
                <a16:creationId xmlns:a16="http://schemas.microsoft.com/office/drawing/2014/main" id="{7A86E738-C6A7-40B3-B8CB-FE4572EAAD0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30668"/>
          <a:stretch/>
        </p:blipFill>
        <p:spPr bwMode="auto">
          <a:xfrm>
            <a:off x="5611522" y="1516682"/>
            <a:ext cx="1724713" cy="1159156"/>
          </a:xfrm>
          <a:prstGeom prst="roundRect">
            <a:avLst/>
          </a:prstGeom>
          <a:noFill/>
          <a:extLst>
            <a:ext uri="{909E8E84-426E-40DD-AFC4-6F175D3DCCD1}">
              <a14:hiddenFill xmlns:a14="http://schemas.microsoft.com/office/drawing/2010/main">
                <a:solidFill>
                  <a:srgbClr val="FFFFFF"/>
                </a:solidFill>
              </a14:hiddenFill>
            </a:ext>
          </a:extLst>
        </p:spPr>
      </p:pic>
      <p:sp>
        <p:nvSpPr>
          <p:cNvPr id="35" name="TextBox 7">
            <a:extLst>
              <a:ext uri="{FF2B5EF4-FFF2-40B4-BE49-F238E27FC236}">
                <a16:creationId xmlns:a16="http://schemas.microsoft.com/office/drawing/2014/main" id="{5A617150-04F0-44EA-BE62-9747814C1F9E}"/>
              </a:ext>
            </a:extLst>
          </p:cNvPr>
          <p:cNvSpPr txBox="1"/>
          <p:nvPr/>
        </p:nvSpPr>
        <p:spPr>
          <a:xfrm>
            <a:off x="5524746" y="1128383"/>
            <a:ext cx="1894237" cy="307777"/>
          </a:xfrm>
          <a:prstGeom prst="rect">
            <a:avLst/>
          </a:prstGeom>
        </p:spPr>
        <p:txBody>
          <a:bodyPr wrap="square" lIns="0" tIns="0" rIns="0" bIns="0" rtlCol="0" anchor="t">
            <a:spAutoFit/>
          </a:bodyPr>
          <a:lstStyle/>
          <a:p>
            <a:pPr marL="0" marR="0" lvl="0" indent="0" algn="ctr" defTabSz="914400" rtl="0" eaLnBrk="1" fontAlgn="auto" latinLnBrk="0" hangingPunct="1">
              <a:spcBef>
                <a:spcPct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Zilla Slab" panose="020B0604020202020204" charset="0"/>
                <a:ea typeface="Zilla Slab" panose="020B0604020202020204" charset="0"/>
                <a:cs typeface="Arial"/>
                <a:sym typeface="Arial"/>
              </a:rPr>
              <a:t>InSight: Mars Weather Service API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04"/>
        <p:cNvGrpSpPr/>
        <p:nvPr/>
      </p:nvGrpSpPr>
      <p:grpSpPr>
        <a:xfrm>
          <a:off x="0" y="0"/>
          <a:ext cx="0" cy="0"/>
          <a:chOff x="0" y="0"/>
          <a:chExt cx="0" cy="0"/>
        </a:xfrm>
      </p:grpSpPr>
      <p:pic>
        <p:nvPicPr>
          <p:cNvPr id="8" name="Picture 7">
            <a:extLst>
              <a:ext uri="{FF2B5EF4-FFF2-40B4-BE49-F238E27FC236}">
                <a16:creationId xmlns:a16="http://schemas.microsoft.com/office/drawing/2014/main" id="{2FD2FC2B-73FC-4180-8ED0-1A6B7881DF2A}"/>
              </a:ext>
            </a:extLst>
          </p:cNvPr>
          <p:cNvPicPr>
            <a:picLocks noChangeAspect="1"/>
          </p:cNvPicPr>
          <p:nvPr/>
        </p:nvPicPr>
        <p:blipFill>
          <a:blip r:embed="rId3"/>
          <a:stretch>
            <a:fillRect/>
          </a:stretch>
        </p:blipFill>
        <p:spPr>
          <a:xfrm>
            <a:off x="593507" y="503858"/>
            <a:ext cx="4560203" cy="816935"/>
          </a:xfrm>
          <a:prstGeom prst="rect">
            <a:avLst/>
          </a:prstGeom>
        </p:spPr>
      </p:pic>
      <p:sp>
        <p:nvSpPr>
          <p:cNvPr id="23" name="Freeform 2">
            <a:extLst>
              <a:ext uri="{FF2B5EF4-FFF2-40B4-BE49-F238E27FC236}">
                <a16:creationId xmlns:a16="http://schemas.microsoft.com/office/drawing/2014/main" id="{3892AA12-2ADF-490D-868B-05632B95C556}"/>
              </a:ext>
            </a:extLst>
          </p:cNvPr>
          <p:cNvSpPr/>
          <p:nvPr/>
        </p:nvSpPr>
        <p:spPr>
          <a:xfrm>
            <a:off x="1903764" y="1719104"/>
            <a:ext cx="1202573" cy="937143"/>
          </a:xfrm>
          <a:custGeom>
            <a:avLst/>
            <a:gdLst/>
            <a:ahLst/>
            <a:cxnLst/>
            <a:rect l="l" t="t" r="r" b="b"/>
            <a:pathLst>
              <a:path w="1860744" h="1518832">
                <a:moveTo>
                  <a:pt x="0" y="0"/>
                </a:moveTo>
                <a:lnTo>
                  <a:pt x="1860744" y="0"/>
                </a:lnTo>
                <a:lnTo>
                  <a:pt x="1860744" y="1518832"/>
                </a:lnTo>
                <a:lnTo>
                  <a:pt x="0" y="1518832"/>
                </a:lnTo>
                <a:lnTo>
                  <a:pt x="0" y="0"/>
                </a:lnTo>
                <a:close/>
              </a:path>
            </a:pathLst>
          </a:custGeom>
          <a:blipFill>
            <a:blip r:embed="rId4"/>
            <a:stretch>
              <a:fillRect/>
            </a:stretch>
          </a:blipFill>
        </p:spPr>
        <p:txBody>
          <a:bodyPr/>
          <a:lstStyle/>
          <a:p>
            <a:endParaRPr lang="en-US" dirty="0"/>
          </a:p>
        </p:txBody>
      </p:sp>
      <p:sp>
        <p:nvSpPr>
          <p:cNvPr id="25" name="Freeform 4">
            <a:extLst>
              <a:ext uri="{FF2B5EF4-FFF2-40B4-BE49-F238E27FC236}">
                <a16:creationId xmlns:a16="http://schemas.microsoft.com/office/drawing/2014/main" id="{E7753511-7230-491D-9487-1AC73FD287C9}"/>
              </a:ext>
            </a:extLst>
          </p:cNvPr>
          <p:cNvSpPr/>
          <p:nvPr/>
        </p:nvSpPr>
        <p:spPr>
          <a:xfrm>
            <a:off x="6023305" y="3635657"/>
            <a:ext cx="950222" cy="981284"/>
          </a:xfrm>
          <a:custGeom>
            <a:avLst/>
            <a:gdLst/>
            <a:ahLst/>
            <a:cxnLst/>
            <a:rect l="l" t="t" r="r" b="b"/>
            <a:pathLst>
              <a:path w="1191254" h="1357000">
                <a:moveTo>
                  <a:pt x="0" y="0"/>
                </a:moveTo>
                <a:lnTo>
                  <a:pt x="1191254" y="0"/>
                </a:lnTo>
                <a:lnTo>
                  <a:pt x="1191254" y="1356999"/>
                </a:lnTo>
                <a:lnTo>
                  <a:pt x="0" y="1356999"/>
                </a:lnTo>
                <a:lnTo>
                  <a:pt x="0" y="0"/>
                </a:lnTo>
                <a:close/>
              </a:path>
            </a:pathLst>
          </a:custGeom>
          <a:blipFill>
            <a:blip r:embed="rId5"/>
            <a:stretch>
              <a:fillRect r="-1342"/>
            </a:stretch>
          </a:blipFill>
        </p:spPr>
        <p:txBody>
          <a:bodyPr/>
          <a:lstStyle/>
          <a:p>
            <a:endParaRPr lang="en-US"/>
          </a:p>
        </p:txBody>
      </p:sp>
      <p:sp>
        <p:nvSpPr>
          <p:cNvPr id="26" name="Freeform 5">
            <a:extLst>
              <a:ext uri="{FF2B5EF4-FFF2-40B4-BE49-F238E27FC236}">
                <a16:creationId xmlns:a16="http://schemas.microsoft.com/office/drawing/2014/main" id="{B2759DE5-BFB0-439B-9EBC-2B9C5AB53266}"/>
              </a:ext>
            </a:extLst>
          </p:cNvPr>
          <p:cNvSpPr/>
          <p:nvPr/>
        </p:nvSpPr>
        <p:spPr>
          <a:xfrm>
            <a:off x="1903764" y="3514653"/>
            <a:ext cx="1939688" cy="1223292"/>
          </a:xfrm>
          <a:custGeom>
            <a:avLst/>
            <a:gdLst/>
            <a:ahLst/>
            <a:cxnLst/>
            <a:rect l="l" t="t" r="r" b="b"/>
            <a:pathLst>
              <a:path w="2596740" h="1672784">
                <a:moveTo>
                  <a:pt x="0" y="0"/>
                </a:moveTo>
                <a:lnTo>
                  <a:pt x="2596740" y="0"/>
                </a:lnTo>
                <a:lnTo>
                  <a:pt x="2596740" y="1672784"/>
                </a:lnTo>
                <a:lnTo>
                  <a:pt x="0" y="1672784"/>
                </a:lnTo>
                <a:lnTo>
                  <a:pt x="0" y="0"/>
                </a:lnTo>
                <a:close/>
              </a:path>
            </a:pathLst>
          </a:custGeom>
          <a:blipFill>
            <a:blip r:embed="rId6"/>
            <a:stretch>
              <a:fillRect/>
            </a:stretch>
          </a:blipFill>
        </p:spPr>
        <p:txBody>
          <a:bodyPr/>
          <a:lstStyle/>
          <a:p>
            <a:endParaRPr lang="en-US"/>
          </a:p>
        </p:txBody>
      </p:sp>
      <p:sp>
        <p:nvSpPr>
          <p:cNvPr id="29" name="TextBox 11">
            <a:extLst>
              <a:ext uri="{FF2B5EF4-FFF2-40B4-BE49-F238E27FC236}">
                <a16:creationId xmlns:a16="http://schemas.microsoft.com/office/drawing/2014/main" id="{CF4DEAAF-B709-49A3-9175-EB3A9E296A1D}"/>
              </a:ext>
            </a:extLst>
          </p:cNvPr>
          <p:cNvSpPr txBox="1"/>
          <p:nvPr/>
        </p:nvSpPr>
        <p:spPr>
          <a:xfrm>
            <a:off x="1903764" y="2893155"/>
            <a:ext cx="2133600" cy="459998"/>
          </a:xfrm>
          <a:prstGeom prst="rect">
            <a:avLst/>
          </a:prstGeom>
        </p:spPr>
        <p:txBody>
          <a:bodyPr wrap="square" lIns="0" tIns="0" rIns="0" bIns="0" rtlCol="0" anchor="t">
            <a:spAutoFit/>
          </a:bodyPr>
          <a:lstStyle/>
          <a:p>
            <a:pPr algn="ctr">
              <a:lnSpc>
                <a:spcPts val="4087"/>
              </a:lnSpc>
              <a:spcBef>
                <a:spcPct val="0"/>
              </a:spcBef>
              <a:buClrTx/>
              <a:buFontTx/>
              <a:buNone/>
            </a:pPr>
            <a:r>
              <a:rPr lang="en-US" sz="2000" b="1" kern="1200" dirty="0">
                <a:latin typeface="Zilla Slab" panose="020B0604020202020204" charset="0"/>
                <a:ea typeface="Zilla Slab" panose="020B0604020202020204" charset="0"/>
                <a:cs typeface="+mn-cs"/>
              </a:rPr>
              <a:t>Frontend </a:t>
            </a:r>
          </a:p>
        </p:txBody>
      </p:sp>
      <p:sp>
        <p:nvSpPr>
          <p:cNvPr id="30" name="TextBox 12">
            <a:extLst>
              <a:ext uri="{FF2B5EF4-FFF2-40B4-BE49-F238E27FC236}">
                <a16:creationId xmlns:a16="http://schemas.microsoft.com/office/drawing/2014/main" id="{80FDC3E7-E3CE-4C75-8B91-8399317DFD1A}"/>
              </a:ext>
            </a:extLst>
          </p:cNvPr>
          <p:cNvSpPr txBox="1"/>
          <p:nvPr/>
        </p:nvSpPr>
        <p:spPr>
          <a:xfrm>
            <a:off x="5431616" y="3045376"/>
            <a:ext cx="2133601" cy="307777"/>
          </a:xfrm>
          <a:prstGeom prst="rect">
            <a:avLst/>
          </a:prstGeom>
        </p:spPr>
        <p:txBody>
          <a:bodyPr wrap="square" lIns="0" tIns="0" rIns="0" bIns="0" rtlCol="0" anchor="t">
            <a:spAutoFit/>
          </a:bodyPr>
          <a:lstStyle/>
          <a:p>
            <a:pPr algn="ctr">
              <a:spcBef>
                <a:spcPct val="0"/>
              </a:spcBef>
              <a:buClrTx/>
              <a:buFontTx/>
              <a:buNone/>
            </a:pPr>
            <a:r>
              <a:rPr lang="en-US" sz="2000" b="1" kern="1200" dirty="0">
                <a:latin typeface="Zilla Slab" panose="020B0604020202020204" charset="0"/>
                <a:ea typeface="Zilla Slab" panose="020B0604020202020204" charset="0"/>
                <a:cs typeface="+mn-cs"/>
              </a:rPr>
              <a:t>Backend</a:t>
            </a:r>
            <a:endParaRPr lang="en-US" sz="1800" b="1" kern="1200" dirty="0">
              <a:latin typeface="Zilla Slab" panose="020B0604020202020204" charset="0"/>
              <a:ea typeface="Zilla Slab" panose="020B0604020202020204" charset="0"/>
              <a:cs typeface="+mn-cs"/>
            </a:endParaRPr>
          </a:p>
        </p:txBody>
      </p:sp>
      <p:pic>
        <p:nvPicPr>
          <p:cNvPr id="2050" name="Picture 2" descr="Eagle 3D Streaming | Texas City TX | Facebook">
            <a:extLst>
              <a:ext uri="{FF2B5EF4-FFF2-40B4-BE49-F238E27FC236}">
                <a16:creationId xmlns:a16="http://schemas.microsoft.com/office/drawing/2014/main" id="{6EC2C839-3BA3-46AE-BD5B-A6592D4375A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9534"/>
          <a:stretch/>
        </p:blipFill>
        <p:spPr bwMode="auto">
          <a:xfrm>
            <a:off x="3508240" y="1641668"/>
            <a:ext cx="1548400" cy="12514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launches Visual Studio Online public preview and ML.NET 1.4 |  VentureBeat">
            <a:extLst>
              <a:ext uri="{FF2B5EF4-FFF2-40B4-BE49-F238E27FC236}">
                <a16:creationId xmlns:a16="http://schemas.microsoft.com/office/drawing/2014/main" id="{FB9DFD74-88FF-4D00-ABF8-B9589D553FE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793" t="10808" r="4509" b="8362"/>
          <a:stretch/>
        </p:blipFill>
        <p:spPr bwMode="auto">
          <a:xfrm>
            <a:off x="5153710" y="1719104"/>
            <a:ext cx="2293244" cy="1021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289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tx1">
                <a:alpha val="0"/>
                <a:lumMod val="0"/>
              </a:schemeClr>
            </a:gs>
            <a:gs pos="100000">
              <a:schemeClr val="tx1">
                <a:lumMod val="90000"/>
              </a:schemeClr>
            </a:gs>
          </a:gsLst>
          <a:lin ang="162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F0BB35-BF3A-48E1-9908-D7227AC01410}"/>
              </a:ext>
            </a:extLst>
          </p:cNvPr>
          <p:cNvSpPr/>
          <p:nvPr/>
        </p:nvSpPr>
        <p:spPr>
          <a:xfrm>
            <a:off x="0" y="0"/>
            <a:ext cx="9144000" cy="5157353"/>
          </a:xfrm>
          <a:prstGeom prst="rect">
            <a:avLst/>
          </a:prstGeom>
          <a:gradFill flip="none" rotWithShape="1">
            <a:gsLst>
              <a:gs pos="93000">
                <a:schemeClr val="tx1">
                  <a:lumMod val="90000"/>
                  <a:alpha val="58000"/>
                </a:schemeClr>
              </a:gs>
              <a:gs pos="74000">
                <a:schemeClr val="tx1">
                  <a:lumMod val="90000"/>
                  <a:alpha val="98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432E8741-790E-429A-92F0-895ED350C55E}"/>
              </a:ext>
            </a:extLst>
          </p:cNvPr>
          <p:cNvSpPr/>
          <p:nvPr/>
        </p:nvSpPr>
        <p:spPr>
          <a:xfrm>
            <a:off x="1193106" y="649103"/>
            <a:ext cx="2702768" cy="442775"/>
          </a:xfrm>
          <a:prstGeom prst="roundRect">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latin typeface="Zilla Slab" panose="020B0604020202020204" charset="0"/>
                <a:ea typeface="Zilla Slab" panose="020B0604020202020204" charset="0"/>
              </a:rPr>
              <a:t>Revenue Model</a:t>
            </a:r>
          </a:p>
        </p:txBody>
      </p:sp>
      <p:sp>
        <p:nvSpPr>
          <p:cNvPr id="3" name="Oval 2">
            <a:extLst>
              <a:ext uri="{FF2B5EF4-FFF2-40B4-BE49-F238E27FC236}">
                <a16:creationId xmlns:a16="http://schemas.microsoft.com/office/drawing/2014/main" id="{BC9498A2-318A-44CE-A42C-A54C68CDC324}"/>
              </a:ext>
            </a:extLst>
          </p:cNvPr>
          <p:cNvSpPr/>
          <p:nvPr/>
        </p:nvSpPr>
        <p:spPr>
          <a:xfrm>
            <a:off x="628556" y="481890"/>
            <a:ext cx="782595" cy="758072"/>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rofit icon">
            <a:extLst>
              <a:ext uri="{FF2B5EF4-FFF2-40B4-BE49-F238E27FC236}">
                <a16:creationId xmlns:a16="http://schemas.microsoft.com/office/drawing/2014/main" id="{8700094B-9999-44B2-8BD6-81D4D1B985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443" y="621710"/>
            <a:ext cx="442776" cy="4427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iamond icon">
            <a:extLst>
              <a:ext uri="{FF2B5EF4-FFF2-40B4-BE49-F238E27FC236}">
                <a16:creationId xmlns:a16="http://schemas.microsoft.com/office/drawing/2014/main" id="{703ECC77-23BD-406F-9F01-2316F1B9E7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831" y="1689491"/>
            <a:ext cx="688453" cy="6884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rtnership icon">
            <a:extLst>
              <a:ext uri="{FF2B5EF4-FFF2-40B4-BE49-F238E27FC236}">
                <a16:creationId xmlns:a16="http://schemas.microsoft.com/office/drawing/2014/main" id="{DEE2F753-275D-4534-B421-1C92B2CBA9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5701" y="1655269"/>
            <a:ext cx="688453" cy="68845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rketing icon">
            <a:extLst>
              <a:ext uri="{FF2B5EF4-FFF2-40B4-BE49-F238E27FC236}">
                <a16:creationId xmlns:a16="http://schemas.microsoft.com/office/drawing/2014/main" id="{57500BF7-8102-4728-874A-FF508E072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0628" y="1689494"/>
            <a:ext cx="688452" cy="68845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pi icon">
            <a:extLst>
              <a:ext uri="{FF2B5EF4-FFF2-40B4-BE49-F238E27FC236}">
                <a16:creationId xmlns:a16="http://schemas.microsoft.com/office/drawing/2014/main" id="{44C51A5C-7824-45F5-963B-54D01D4DB3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52473" y="1689493"/>
            <a:ext cx="688453" cy="68845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62DD5C3-682E-44F4-A9D5-7F59D3074EEA}"/>
              </a:ext>
            </a:extLst>
          </p:cNvPr>
          <p:cNvSpPr txBox="1"/>
          <p:nvPr/>
        </p:nvSpPr>
        <p:spPr>
          <a:xfrm>
            <a:off x="557238" y="2571748"/>
            <a:ext cx="1643637" cy="307777"/>
          </a:xfrm>
          <a:prstGeom prst="rect">
            <a:avLst/>
          </a:prstGeom>
          <a:noFill/>
        </p:spPr>
        <p:txBody>
          <a:bodyPr wrap="square" rtlCol="0">
            <a:spAutoFit/>
          </a:bodyPr>
          <a:lstStyle/>
          <a:p>
            <a:r>
              <a:rPr lang="en-US" b="1" dirty="0">
                <a:latin typeface="Zilla Slab" panose="020B0604020202020204" charset="0"/>
                <a:ea typeface="Zilla Slab" panose="020B0604020202020204" charset="0"/>
              </a:rPr>
              <a:t>Freemium Service</a:t>
            </a:r>
          </a:p>
        </p:txBody>
      </p:sp>
      <p:sp>
        <p:nvSpPr>
          <p:cNvPr id="19" name="TextBox 18">
            <a:extLst>
              <a:ext uri="{FF2B5EF4-FFF2-40B4-BE49-F238E27FC236}">
                <a16:creationId xmlns:a16="http://schemas.microsoft.com/office/drawing/2014/main" id="{2E9E0268-644F-48BF-90F8-E6F0C1887734}"/>
              </a:ext>
            </a:extLst>
          </p:cNvPr>
          <p:cNvSpPr txBox="1"/>
          <p:nvPr/>
        </p:nvSpPr>
        <p:spPr>
          <a:xfrm>
            <a:off x="2463731" y="2536263"/>
            <a:ext cx="1643637" cy="307777"/>
          </a:xfrm>
          <a:prstGeom prst="rect">
            <a:avLst/>
          </a:prstGeom>
          <a:noFill/>
        </p:spPr>
        <p:txBody>
          <a:bodyPr wrap="square" rtlCol="0">
            <a:spAutoFit/>
          </a:bodyPr>
          <a:lstStyle/>
          <a:p>
            <a:pPr algn="ctr"/>
            <a:r>
              <a:rPr lang="en-US" b="1" dirty="0">
                <a:latin typeface="Zilla Slab" panose="020B0604020202020204" charset="0"/>
                <a:ea typeface="Zilla Slab" panose="020B0604020202020204" charset="0"/>
              </a:rPr>
              <a:t>Collaboration</a:t>
            </a:r>
          </a:p>
        </p:txBody>
      </p:sp>
      <p:sp>
        <p:nvSpPr>
          <p:cNvPr id="20" name="TextBox 19">
            <a:extLst>
              <a:ext uri="{FF2B5EF4-FFF2-40B4-BE49-F238E27FC236}">
                <a16:creationId xmlns:a16="http://schemas.microsoft.com/office/drawing/2014/main" id="{2AC99B90-804A-4531-8D06-074F489991F4}"/>
              </a:ext>
            </a:extLst>
          </p:cNvPr>
          <p:cNvSpPr txBox="1"/>
          <p:nvPr/>
        </p:nvSpPr>
        <p:spPr>
          <a:xfrm>
            <a:off x="4733035" y="2571748"/>
            <a:ext cx="1643637" cy="307777"/>
          </a:xfrm>
          <a:prstGeom prst="rect">
            <a:avLst/>
          </a:prstGeom>
          <a:noFill/>
        </p:spPr>
        <p:txBody>
          <a:bodyPr wrap="square" rtlCol="0">
            <a:spAutoFit/>
          </a:bodyPr>
          <a:lstStyle/>
          <a:p>
            <a:pPr algn="ctr"/>
            <a:r>
              <a:rPr lang="en-US" b="1" dirty="0">
                <a:latin typeface="Zilla Slab" panose="020B0604020202020204" charset="0"/>
                <a:ea typeface="Zilla Slab" panose="020B0604020202020204" charset="0"/>
              </a:rPr>
              <a:t>Advertisement</a:t>
            </a:r>
          </a:p>
        </p:txBody>
      </p:sp>
      <p:sp>
        <p:nvSpPr>
          <p:cNvPr id="21" name="TextBox 20">
            <a:extLst>
              <a:ext uri="{FF2B5EF4-FFF2-40B4-BE49-F238E27FC236}">
                <a16:creationId xmlns:a16="http://schemas.microsoft.com/office/drawing/2014/main" id="{33E0AB9D-A2B1-42CF-9C7B-18B3C8709E3A}"/>
              </a:ext>
            </a:extLst>
          </p:cNvPr>
          <p:cNvSpPr txBox="1"/>
          <p:nvPr/>
        </p:nvSpPr>
        <p:spPr>
          <a:xfrm>
            <a:off x="6874880" y="2571748"/>
            <a:ext cx="1643637" cy="307777"/>
          </a:xfrm>
          <a:prstGeom prst="rect">
            <a:avLst/>
          </a:prstGeom>
          <a:noFill/>
        </p:spPr>
        <p:txBody>
          <a:bodyPr wrap="square" rtlCol="0">
            <a:spAutoFit/>
          </a:bodyPr>
          <a:lstStyle/>
          <a:p>
            <a:pPr algn="ctr"/>
            <a:r>
              <a:rPr lang="en-US" b="1" dirty="0">
                <a:latin typeface="Zilla Slab" panose="020B0604020202020204" charset="0"/>
                <a:ea typeface="Zilla Slab" panose="020B0604020202020204" charset="0"/>
              </a:rPr>
              <a:t>Royalty Sharing</a:t>
            </a:r>
          </a:p>
        </p:txBody>
      </p:sp>
      <p:sp>
        <p:nvSpPr>
          <p:cNvPr id="22" name="TextBox 21">
            <a:extLst>
              <a:ext uri="{FF2B5EF4-FFF2-40B4-BE49-F238E27FC236}">
                <a16:creationId xmlns:a16="http://schemas.microsoft.com/office/drawing/2014/main" id="{505CF6CF-BE86-4093-A360-6C0BB2A95934}"/>
              </a:ext>
            </a:extLst>
          </p:cNvPr>
          <p:cNvSpPr txBox="1"/>
          <p:nvPr/>
        </p:nvSpPr>
        <p:spPr>
          <a:xfrm>
            <a:off x="552552" y="2879523"/>
            <a:ext cx="1560819" cy="1015663"/>
          </a:xfrm>
          <a:prstGeom prst="rect">
            <a:avLst/>
          </a:prstGeom>
          <a:noFill/>
        </p:spPr>
        <p:txBody>
          <a:bodyPr wrap="square" rtlCol="0" anchor="t">
            <a:spAutoFit/>
          </a:bodyPr>
          <a:lstStyle/>
          <a:p>
            <a:pPr algn="just"/>
            <a:r>
              <a:rPr lang="en-US" sz="1200" dirty="0">
                <a:latin typeface="Zilla Slab" panose="020B0604020202020204" charset="0"/>
                <a:ea typeface="Zilla Slab" panose="020B0604020202020204" charset="0"/>
              </a:rPr>
              <a:t>Free with basic features, along with allowing users to purchase exclusive contents</a:t>
            </a:r>
          </a:p>
        </p:txBody>
      </p:sp>
      <p:sp>
        <p:nvSpPr>
          <p:cNvPr id="23" name="TextBox 22">
            <a:extLst>
              <a:ext uri="{FF2B5EF4-FFF2-40B4-BE49-F238E27FC236}">
                <a16:creationId xmlns:a16="http://schemas.microsoft.com/office/drawing/2014/main" id="{3EA1966C-E950-483E-A367-3B950FF18530}"/>
              </a:ext>
            </a:extLst>
          </p:cNvPr>
          <p:cNvSpPr txBox="1"/>
          <p:nvPr/>
        </p:nvSpPr>
        <p:spPr>
          <a:xfrm>
            <a:off x="2438967" y="2844038"/>
            <a:ext cx="1741574" cy="1754326"/>
          </a:xfrm>
          <a:prstGeom prst="rect">
            <a:avLst/>
          </a:prstGeom>
          <a:noFill/>
        </p:spPr>
        <p:txBody>
          <a:bodyPr wrap="square" rtlCol="0" anchor="t">
            <a:spAutoFit/>
          </a:bodyPr>
          <a:lstStyle/>
          <a:p>
            <a:pPr algn="just"/>
            <a:r>
              <a:rPr lang="en-US" sz="1200" dirty="0">
                <a:latin typeface="Zilla Slab" panose="020B0604020202020204" charset="0"/>
                <a:ea typeface="Zilla Slab" panose="020B0604020202020204" charset="0"/>
              </a:rPr>
              <a:t>Collaboration with schools, educational institutions and STEM Programs to license our games as an educational tool, offering bulk licensing or discounted rates to educational partners.</a:t>
            </a:r>
          </a:p>
        </p:txBody>
      </p:sp>
      <p:sp>
        <p:nvSpPr>
          <p:cNvPr id="24" name="TextBox 23">
            <a:extLst>
              <a:ext uri="{FF2B5EF4-FFF2-40B4-BE49-F238E27FC236}">
                <a16:creationId xmlns:a16="http://schemas.microsoft.com/office/drawing/2014/main" id="{1CE732F0-7397-44D0-8AE6-CDDB846BFB1A}"/>
              </a:ext>
            </a:extLst>
          </p:cNvPr>
          <p:cNvSpPr txBox="1"/>
          <p:nvPr/>
        </p:nvSpPr>
        <p:spPr>
          <a:xfrm>
            <a:off x="4564090" y="2879524"/>
            <a:ext cx="2094049" cy="1015663"/>
          </a:xfrm>
          <a:prstGeom prst="rect">
            <a:avLst/>
          </a:prstGeom>
          <a:noFill/>
        </p:spPr>
        <p:txBody>
          <a:bodyPr wrap="square" rtlCol="0" anchor="t">
            <a:spAutoFit/>
          </a:bodyPr>
          <a:lstStyle/>
          <a:p>
            <a:pPr algn="just"/>
            <a:r>
              <a:rPr lang="en-US" sz="1200" dirty="0">
                <a:latin typeface="Zilla Slab" panose="020B0604020202020204" charset="0"/>
                <a:ea typeface="Zilla Slab" panose="020B0604020202020204" charset="0"/>
              </a:rPr>
              <a:t>Integrating non-intrusive advertisement or sponsored content into the game, especially if a free version is offered.</a:t>
            </a:r>
          </a:p>
        </p:txBody>
      </p:sp>
      <p:sp>
        <p:nvSpPr>
          <p:cNvPr id="26" name="TextBox 25">
            <a:extLst>
              <a:ext uri="{FF2B5EF4-FFF2-40B4-BE49-F238E27FC236}">
                <a16:creationId xmlns:a16="http://schemas.microsoft.com/office/drawing/2014/main" id="{9284B3AD-FDA5-4B86-A13D-79E3A9427EE0}"/>
              </a:ext>
            </a:extLst>
          </p:cNvPr>
          <p:cNvSpPr txBox="1"/>
          <p:nvPr/>
        </p:nvSpPr>
        <p:spPr>
          <a:xfrm>
            <a:off x="6811017" y="2879524"/>
            <a:ext cx="1876261" cy="1384995"/>
          </a:xfrm>
          <a:prstGeom prst="rect">
            <a:avLst/>
          </a:prstGeom>
          <a:noFill/>
        </p:spPr>
        <p:txBody>
          <a:bodyPr wrap="square" rtlCol="0" anchor="t">
            <a:spAutoFit/>
          </a:bodyPr>
          <a:lstStyle/>
          <a:p>
            <a:pPr algn="just"/>
            <a:r>
              <a:rPr lang="en-US" sz="1200" dirty="0">
                <a:latin typeface="Zilla Slab" panose="020B0604020202020204" charset="0"/>
                <a:ea typeface="Zilla Slab" panose="020B0604020202020204" charset="0"/>
              </a:rPr>
              <a:t>The API can be made available to the enthusiasts who can develop games and other services through the app and the royalties from that will be shared</a:t>
            </a:r>
          </a:p>
        </p:txBody>
      </p:sp>
    </p:spTree>
    <p:extLst>
      <p:ext uri="{BB962C8B-B14F-4D97-AF65-F5344CB8AC3E}">
        <p14:creationId xmlns:p14="http://schemas.microsoft.com/office/powerpoint/2010/main" val="2571161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064" name="Picture 16" descr="European Space Agency: Facts &amp; Information | Space">
            <a:extLst>
              <a:ext uri="{FF2B5EF4-FFF2-40B4-BE49-F238E27FC236}">
                <a16:creationId xmlns:a16="http://schemas.microsoft.com/office/drawing/2014/main" id="{2DE5C000-A468-4ED9-BBC5-4DAD1A8653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8386" y="2539303"/>
            <a:ext cx="2070917" cy="13781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432E8741-790E-429A-92F0-895ED350C55E}"/>
              </a:ext>
            </a:extLst>
          </p:cNvPr>
          <p:cNvSpPr/>
          <p:nvPr/>
        </p:nvSpPr>
        <p:spPr>
          <a:xfrm>
            <a:off x="914277" y="446773"/>
            <a:ext cx="2621403" cy="448504"/>
          </a:xfrm>
          <a:prstGeom prst="roundRect">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Zilla Slab" panose="020B0604020202020204" charset="0"/>
                <a:ea typeface="Zilla Slab" panose="020B0604020202020204" charset="0"/>
              </a:rPr>
              <a:t>Partnerships</a:t>
            </a:r>
          </a:p>
        </p:txBody>
      </p:sp>
      <p:sp>
        <p:nvSpPr>
          <p:cNvPr id="3" name="Oval 2">
            <a:extLst>
              <a:ext uri="{FF2B5EF4-FFF2-40B4-BE49-F238E27FC236}">
                <a16:creationId xmlns:a16="http://schemas.microsoft.com/office/drawing/2014/main" id="{BC9498A2-318A-44CE-A42C-A54C68CDC324}"/>
              </a:ext>
            </a:extLst>
          </p:cNvPr>
          <p:cNvSpPr/>
          <p:nvPr/>
        </p:nvSpPr>
        <p:spPr>
          <a:xfrm>
            <a:off x="495562" y="314495"/>
            <a:ext cx="688453" cy="688453"/>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andshake icon">
            <a:extLst>
              <a:ext uri="{FF2B5EF4-FFF2-40B4-BE49-F238E27FC236}">
                <a16:creationId xmlns:a16="http://schemas.microsoft.com/office/drawing/2014/main" id="{C7EF1B31-9ACB-4A5E-A0F7-4ED0C57E30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609" y="446773"/>
            <a:ext cx="538357" cy="53835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43076316-3675-4EFB-BEF0-8FD2596A5AD2}"/>
              </a:ext>
            </a:extLst>
          </p:cNvPr>
          <p:cNvSpPr txBox="1"/>
          <p:nvPr/>
        </p:nvSpPr>
        <p:spPr>
          <a:xfrm>
            <a:off x="1551304" y="1210700"/>
            <a:ext cx="1286786" cy="369332"/>
          </a:xfrm>
          <a:prstGeom prst="rect">
            <a:avLst/>
          </a:prstGeom>
          <a:noFill/>
        </p:spPr>
        <p:txBody>
          <a:bodyPr wrap="square" rtlCol="0" anchor="t">
            <a:spAutoFit/>
          </a:bodyPr>
          <a:lstStyle/>
          <a:p>
            <a:pPr algn="ctr"/>
            <a:r>
              <a:rPr lang="en-US" sz="1800" b="1" dirty="0">
                <a:latin typeface="Zilla Slab" panose="020B0604020202020204" charset="0"/>
                <a:ea typeface="Zilla Slab" panose="020B0604020202020204" charset="0"/>
              </a:rPr>
              <a:t>National</a:t>
            </a:r>
            <a:endParaRPr lang="en-US" sz="1600" dirty="0">
              <a:latin typeface="Zilla Slab" panose="020B0604020202020204" charset="0"/>
              <a:ea typeface="Zilla Slab" panose="020B0604020202020204" charset="0"/>
            </a:endParaRPr>
          </a:p>
        </p:txBody>
      </p:sp>
      <p:sp>
        <p:nvSpPr>
          <p:cNvPr id="24" name="TextBox 23">
            <a:extLst>
              <a:ext uri="{FF2B5EF4-FFF2-40B4-BE49-F238E27FC236}">
                <a16:creationId xmlns:a16="http://schemas.microsoft.com/office/drawing/2014/main" id="{A12516A0-400C-46F4-9A82-A6586A9595C0}"/>
              </a:ext>
            </a:extLst>
          </p:cNvPr>
          <p:cNvSpPr txBox="1"/>
          <p:nvPr/>
        </p:nvSpPr>
        <p:spPr>
          <a:xfrm>
            <a:off x="6091020" y="1210700"/>
            <a:ext cx="1700095" cy="369332"/>
          </a:xfrm>
          <a:prstGeom prst="rect">
            <a:avLst/>
          </a:prstGeom>
          <a:noFill/>
        </p:spPr>
        <p:txBody>
          <a:bodyPr wrap="square" rtlCol="0" anchor="t">
            <a:spAutoFit/>
          </a:bodyPr>
          <a:lstStyle/>
          <a:p>
            <a:pPr algn="ctr"/>
            <a:r>
              <a:rPr lang="en-US" sz="1800" b="1" dirty="0">
                <a:latin typeface="Zilla Slab" panose="020B0604020202020204" charset="0"/>
                <a:ea typeface="Zilla Slab" panose="020B0604020202020204" charset="0"/>
              </a:rPr>
              <a:t>International</a:t>
            </a:r>
            <a:endParaRPr lang="en-US" sz="1600" dirty="0">
              <a:latin typeface="Zilla Slab" panose="020B0604020202020204" charset="0"/>
              <a:ea typeface="Zilla Slab" panose="020B0604020202020204" charset="0"/>
            </a:endParaRPr>
          </a:p>
        </p:txBody>
      </p:sp>
      <p:pic>
        <p:nvPicPr>
          <p:cNvPr id="2052" name="Picture 4" descr="Bangladesh Space Research and Remote Sensing Organ Logo PNG Vector (EPS)  Free Download">
            <a:extLst>
              <a:ext uri="{FF2B5EF4-FFF2-40B4-BE49-F238E27FC236}">
                <a16:creationId xmlns:a16="http://schemas.microsoft.com/office/drawing/2014/main" id="{C6340DC6-C3D2-499C-8DC1-F4EE62B1E5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358" y="2838482"/>
            <a:ext cx="783228" cy="7797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eautiful Bangladesh">
            <a:extLst>
              <a:ext uri="{FF2B5EF4-FFF2-40B4-BE49-F238E27FC236}">
                <a16:creationId xmlns:a16="http://schemas.microsoft.com/office/drawing/2014/main" id="{5A84E197-302B-4B92-95F4-A270297222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4697" y="2824336"/>
            <a:ext cx="1616074" cy="80803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loudcamp Bangladesh | Dhaka">
            <a:extLst>
              <a:ext uri="{FF2B5EF4-FFF2-40B4-BE49-F238E27FC236}">
                <a16:creationId xmlns:a16="http://schemas.microsoft.com/office/drawing/2014/main" id="{561B8363-D507-4F20-8A2B-D191E4A9B7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609" y="3612321"/>
            <a:ext cx="3343275"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BASIS">
            <a:extLst>
              <a:ext uri="{FF2B5EF4-FFF2-40B4-BE49-F238E27FC236}">
                <a16:creationId xmlns:a16="http://schemas.microsoft.com/office/drawing/2014/main" id="{1B7FEE2C-2206-4B77-9A85-2191C9B50C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15866" y="1619155"/>
            <a:ext cx="1852759" cy="111165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NASA - Wikipedia">
            <a:extLst>
              <a:ext uri="{FF2B5EF4-FFF2-40B4-BE49-F238E27FC236}">
                <a16:creationId xmlns:a16="http://schemas.microsoft.com/office/drawing/2014/main" id="{70910BCB-9DF4-4F89-B755-D566373C58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52720" y="1686826"/>
            <a:ext cx="1166813" cy="97631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paceX Logo, symbol, meaning, history, PNG, brand">
            <a:extLst>
              <a:ext uri="{FF2B5EF4-FFF2-40B4-BE49-F238E27FC236}">
                <a16:creationId xmlns:a16="http://schemas.microsoft.com/office/drawing/2014/main" id="{1631F355-F5EC-44E4-9043-B4A56DDACD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98565" y="1619154"/>
            <a:ext cx="1985100" cy="1111656"/>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CD2AB1BE-94F0-437C-97E9-03195BC7A33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85940" y="2730810"/>
            <a:ext cx="1014435" cy="98329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Australian Space Discovery Centre | October School Holiday Program - Play &amp;  Go AdelaidePlay &amp; Go Adelaide">
            <a:extLst>
              <a:ext uri="{FF2B5EF4-FFF2-40B4-BE49-F238E27FC236}">
                <a16:creationId xmlns:a16="http://schemas.microsoft.com/office/drawing/2014/main" id="{1ECD578B-113E-40D4-8D8D-7106181031D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75150" y="3774795"/>
            <a:ext cx="2948305" cy="1111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131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32E8741-790E-429A-92F0-895ED350C55E}"/>
              </a:ext>
            </a:extLst>
          </p:cNvPr>
          <p:cNvSpPr/>
          <p:nvPr/>
        </p:nvSpPr>
        <p:spPr>
          <a:xfrm>
            <a:off x="914277" y="446773"/>
            <a:ext cx="2621403" cy="448504"/>
          </a:xfrm>
          <a:prstGeom prst="roundRect">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Zilla Slab" panose="020B0604020202020204" charset="0"/>
                <a:ea typeface="Zilla Slab" panose="020B0604020202020204" charset="0"/>
              </a:rPr>
              <a:t>Business Analysis</a:t>
            </a:r>
          </a:p>
        </p:txBody>
      </p:sp>
      <p:sp>
        <p:nvSpPr>
          <p:cNvPr id="3" name="Oval 2">
            <a:extLst>
              <a:ext uri="{FF2B5EF4-FFF2-40B4-BE49-F238E27FC236}">
                <a16:creationId xmlns:a16="http://schemas.microsoft.com/office/drawing/2014/main" id="{BC9498A2-318A-44CE-A42C-A54C68CDC324}"/>
              </a:ext>
            </a:extLst>
          </p:cNvPr>
          <p:cNvSpPr/>
          <p:nvPr/>
        </p:nvSpPr>
        <p:spPr>
          <a:xfrm>
            <a:off x="495562" y="314495"/>
            <a:ext cx="688453" cy="688453"/>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Portfolio icon">
            <a:extLst>
              <a:ext uri="{FF2B5EF4-FFF2-40B4-BE49-F238E27FC236}">
                <a16:creationId xmlns:a16="http://schemas.microsoft.com/office/drawing/2014/main" id="{DAE69C67-C90D-433F-9F52-77C8C3C78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132" y="490065"/>
            <a:ext cx="337312" cy="33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Presentation icon">
            <a:extLst>
              <a:ext uri="{FF2B5EF4-FFF2-40B4-BE49-F238E27FC236}">
                <a16:creationId xmlns:a16="http://schemas.microsoft.com/office/drawing/2014/main" id="{9FD7F4A3-7E66-4640-93B4-36A9A3D41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789" y="1609133"/>
            <a:ext cx="398262" cy="3982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16A07B4-3E3E-45BB-97C4-CFF7BBAAE7AF}"/>
              </a:ext>
            </a:extLst>
          </p:cNvPr>
          <p:cNvSpPr txBox="1"/>
          <p:nvPr/>
        </p:nvSpPr>
        <p:spPr>
          <a:xfrm>
            <a:off x="1238051" y="1612465"/>
            <a:ext cx="1119387" cy="677108"/>
          </a:xfrm>
          <a:prstGeom prst="rect">
            <a:avLst/>
          </a:prstGeom>
          <a:noFill/>
        </p:spPr>
        <p:txBody>
          <a:bodyPr wrap="square" rtlCol="0" anchor="t">
            <a:spAutoFit/>
          </a:bodyPr>
          <a:lstStyle/>
          <a:p>
            <a:pPr algn="just"/>
            <a:r>
              <a:rPr lang="en-US" b="1" dirty="0">
                <a:latin typeface="Zilla Slab" panose="020B0604020202020204" charset="0"/>
                <a:ea typeface="Zilla Slab" panose="020B0604020202020204" charset="0"/>
              </a:rPr>
              <a:t>7.67% </a:t>
            </a:r>
            <a:r>
              <a:rPr lang="en-US" sz="1200" dirty="0">
                <a:latin typeface="Zilla Slab" panose="020B0604020202020204" charset="0"/>
                <a:ea typeface="Zilla Slab" panose="020B0604020202020204" charset="0"/>
              </a:rPr>
              <a:t>annual growth rate by 2027</a:t>
            </a:r>
          </a:p>
        </p:txBody>
      </p:sp>
      <p:pic>
        <p:nvPicPr>
          <p:cNvPr id="1026" name="Picture 2" descr="Statistic icon">
            <a:extLst>
              <a:ext uri="{FF2B5EF4-FFF2-40B4-BE49-F238E27FC236}">
                <a16:creationId xmlns:a16="http://schemas.microsoft.com/office/drawing/2014/main" id="{C1B82C2E-FC55-4C79-95EB-98ECCF1B16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789" y="2628053"/>
            <a:ext cx="398262" cy="39826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5E874FA-EFDA-4B43-878B-E2BA273DCD83}"/>
              </a:ext>
            </a:extLst>
          </p:cNvPr>
          <p:cNvSpPr txBox="1"/>
          <p:nvPr/>
        </p:nvSpPr>
        <p:spPr>
          <a:xfrm>
            <a:off x="1238051" y="2578676"/>
            <a:ext cx="1205113" cy="707886"/>
          </a:xfrm>
          <a:prstGeom prst="rect">
            <a:avLst/>
          </a:prstGeom>
          <a:noFill/>
        </p:spPr>
        <p:txBody>
          <a:bodyPr wrap="square" rtlCol="0" anchor="t">
            <a:spAutoFit/>
          </a:bodyPr>
          <a:lstStyle/>
          <a:p>
            <a:pPr algn="just"/>
            <a:r>
              <a:rPr lang="en-US" b="1" dirty="0">
                <a:latin typeface="Zilla Slab" panose="020B0604020202020204" charset="0"/>
                <a:ea typeface="Zilla Slab" panose="020B0604020202020204" charset="0"/>
              </a:rPr>
              <a:t>US$24.1bn </a:t>
            </a:r>
            <a:r>
              <a:rPr lang="en-US" sz="1200" dirty="0">
                <a:latin typeface="Zilla Slab" panose="020B0604020202020204" charset="0"/>
                <a:ea typeface="Zilla Slab" panose="020B0604020202020204" charset="0"/>
              </a:rPr>
              <a:t>market volume by 2027</a:t>
            </a:r>
            <a:r>
              <a:rPr lang="en-US" b="1" dirty="0">
                <a:latin typeface="Zilla Slab" panose="020B0604020202020204" charset="0"/>
                <a:ea typeface="Zilla Slab" panose="020B0604020202020204" charset="0"/>
              </a:rPr>
              <a:t> </a:t>
            </a:r>
            <a:endParaRPr lang="en-US" sz="1200" dirty="0">
              <a:latin typeface="Zilla Slab" panose="020B0604020202020204" charset="0"/>
              <a:ea typeface="Zilla Slab" panose="020B0604020202020204" charset="0"/>
            </a:endParaRPr>
          </a:p>
        </p:txBody>
      </p:sp>
      <p:pic>
        <p:nvPicPr>
          <p:cNvPr id="5" name="Picture 4" descr="Business icon">
            <a:extLst>
              <a:ext uri="{FF2B5EF4-FFF2-40B4-BE49-F238E27FC236}">
                <a16:creationId xmlns:a16="http://schemas.microsoft.com/office/drawing/2014/main" id="{5CF0A498-A6C0-453F-B948-1471D3C69E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789" y="3818246"/>
            <a:ext cx="398262" cy="39826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1A19124-3901-4AC2-926A-6212E4D6CFAA}"/>
              </a:ext>
            </a:extLst>
          </p:cNvPr>
          <p:cNvSpPr txBox="1"/>
          <p:nvPr/>
        </p:nvSpPr>
        <p:spPr>
          <a:xfrm>
            <a:off x="1238050" y="3818246"/>
            <a:ext cx="1286786" cy="677108"/>
          </a:xfrm>
          <a:prstGeom prst="rect">
            <a:avLst/>
          </a:prstGeom>
          <a:noFill/>
        </p:spPr>
        <p:txBody>
          <a:bodyPr wrap="square" rtlCol="0" anchor="t">
            <a:spAutoFit/>
          </a:bodyPr>
          <a:lstStyle/>
          <a:p>
            <a:pPr algn="just"/>
            <a:r>
              <a:rPr lang="en-US" b="1" dirty="0">
                <a:latin typeface="Zilla Slab" panose="020B0604020202020204" charset="0"/>
                <a:ea typeface="Zilla Slab" panose="020B0604020202020204" charset="0"/>
              </a:rPr>
              <a:t>US$9.87bn</a:t>
            </a:r>
          </a:p>
          <a:p>
            <a:r>
              <a:rPr lang="en-US" sz="1200" dirty="0">
                <a:latin typeface="Zilla Slab" panose="020B0604020202020204" charset="0"/>
                <a:ea typeface="Zilla Slab" panose="020B0604020202020204" charset="0"/>
              </a:rPr>
              <a:t>in app purchase revenue</a:t>
            </a:r>
          </a:p>
        </p:txBody>
      </p:sp>
      <p:pic>
        <p:nvPicPr>
          <p:cNvPr id="1030" name="Picture 6" descr="Marketing icon">
            <a:extLst>
              <a:ext uri="{FF2B5EF4-FFF2-40B4-BE49-F238E27FC236}">
                <a16:creationId xmlns:a16="http://schemas.microsoft.com/office/drawing/2014/main" id="{343C8ABB-1B36-47BF-800F-39EE336586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4836" y="2243671"/>
            <a:ext cx="398262" cy="39826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61777E8-2137-4DD3-938E-CD2393EFF211}"/>
              </a:ext>
            </a:extLst>
          </p:cNvPr>
          <p:cNvSpPr txBox="1"/>
          <p:nvPr/>
        </p:nvSpPr>
        <p:spPr>
          <a:xfrm>
            <a:off x="2923098" y="2243671"/>
            <a:ext cx="1286786" cy="677108"/>
          </a:xfrm>
          <a:prstGeom prst="rect">
            <a:avLst/>
          </a:prstGeom>
          <a:noFill/>
        </p:spPr>
        <p:txBody>
          <a:bodyPr wrap="square" rtlCol="0" anchor="t">
            <a:spAutoFit/>
          </a:bodyPr>
          <a:lstStyle/>
          <a:p>
            <a:pPr algn="just"/>
            <a:r>
              <a:rPr lang="en-US" b="1" dirty="0">
                <a:latin typeface="Zilla Slab" panose="020B0604020202020204" charset="0"/>
                <a:ea typeface="Zilla Slab" panose="020B0604020202020204" charset="0"/>
              </a:rPr>
              <a:t>US$5.90bn</a:t>
            </a:r>
          </a:p>
          <a:p>
            <a:r>
              <a:rPr lang="en-US" sz="1200" dirty="0">
                <a:latin typeface="Zilla Slab" panose="020B0604020202020204" charset="0"/>
                <a:ea typeface="Zilla Slab" panose="020B0604020202020204" charset="0"/>
              </a:rPr>
              <a:t>Advertising revenue</a:t>
            </a:r>
          </a:p>
        </p:txBody>
      </p:sp>
      <p:pic>
        <p:nvPicPr>
          <p:cNvPr id="1032" name="Picture 8" descr="Download icon">
            <a:extLst>
              <a:ext uri="{FF2B5EF4-FFF2-40B4-BE49-F238E27FC236}">
                <a16:creationId xmlns:a16="http://schemas.microsoft.com/office/drawing/2014/main" id="{10F220B6-4612-4E16-B058-1B4BA8E7F8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4836" y="3302758"/>
            <a:ext cx="398262" cy="39826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970B57A-72C2-487D-97C5-EB41694AB7CB}"/>
              </a:ext>
            </a:extLst>
          </p:cNvPr>
          <p:cNvSpPr txBox="1"/>
          <p:nvPr/>
        </p:nvSpPr>
        <p:spPr>
          <a:xfrm>
            <a:off x="2954831" y="3286562"/>
            <a:ext cx="1286786" cy="677108"/>
          </a:xfrm>
          <a:prstGeom prst="rect">
            <a:avLst/>
          </a:prstGeom>
          <a:noFill/>
        </p:spPr>
        <p:txBody>
          <a:bodyPr wrap="square" rtlCol="0" anchor="t">
            <a:spAutoFit/>
          </a:bodyPr>
          <a:lstStyle/>
          <a:p>
            <a:pPr algn="just"/>
            <a:r>
              <a:rPr lang="en-US" b="1" dirty="0">
                <a:latin typeface="Zilla Slab" panose="020B0604020202020204" charset="0"/>
                <a:ea typeface="Zilla Slab" panose="020B0604020202020204" charset="0"/>
              </a:rPr>
              <a:t>12.94bn</a:t>
            </a:r>
          </a:p>
          <a:p>
            <a:r>
              <a:rPr lang="en-US" sz="1200" dirty="0">
                <a:latin typeface="Zilla Slab" panose="020B0604020202020204" charset="0"/>
                <a:ea typeface="Zilla Slab" panose="020B0604020202020204" charset="0"/>
              </a:rPr>
              <a:t>Downloads by 2027</a:t>
            </a:r>
          </a:p>
        </p:txBody>
      </p:sp>
      <p:pic>
        <p:nvPicPr>
          <p:cNvPr id="12" name="Picture 11">
            <a:extLst>
              <a:ext uri="{FF2B5EF4-FFF2-40B4-BE49-F238E27FC236}">
                <a16:creationId xmlns:a16="http://schemas.microsoft.com/office/drawing/2014/main" id="{FBCB1B11-34C5-4386-A4EE-822882C37E2B}"/>
              </a:ext>
            </a:extLst>
          </p:cNvPr>
          <p:cNvPicPr>
            <a:picLocks noChangeAspect="1"/>
          </p:cNvPicPr>
          <p:nvPr/>
        </p:nvPicPr>
        <p:blipFill>
          <a:blip r:embed="rId9"/>
          <a:stretch>
            <a:fillRect/>
          </a:stretch>
        </p:blipFill>
        <p:spPr>
          <a:xfrm>
            <a:off x="4576413" y="1773743"/>
            <a:ext cx="4009858" cy="225773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4" name="Oval 13">
            <a:extLst>
              <a:ext uri="{FF2B5EF4-FFF2-40B4-BE49-F238E27FC236}">
                <a16:creationId xmlns:a16="http://schemas.microsoft.com/office/drawing/2014/main" id="{BFB9D5D7-25E4-44AF-B602-9F4D2C046ECB}"/>
              </a:ext>
            </a:extLst>
          </p:cNvPr>
          <p:cNvSpPr/>
          <p:nvPr/>
        </p:nvSpPr>
        <p:spPr>
          <a:xfrm>
            <a:off x="5573296" y="2804819"/>
            <a:ext cx="47625"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EBF04FB2-E7DA-4126-8ABC-D75851B86934}"/>
              </a:ext>
            </a:extLst>
          </p:cNvPr>
          <p:cNvCxnSpPr>
            <a:cxnSpLocks/>
          </p:cNvCxnSpPr>
          <p:nvPr/>
        </p:nvCxnSpPr>
        <p:spPr>
          <a:xfrm rot="16200000" flipV="1">
            <a:off x="4490501" y="1703491"/>
            <a:ext cx="1358266" cy="844389"/>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DFEFAA9-6410-424E-B137-A2D236D327C0}"/>
              </a:ext>
            </a:extLst>
          </p:cNvPr>
          <p:cNvCxnSpPr>
            <a:cxnSpLocks/>
          </p:cNvCxnSpPr>
          <p:nvPr/>
        </p:nvCxnSpPr>
        <p:spPr>
          <a:xfrm rot="5400000" flipH="1" flipV="1">
            <a:off x="7019529" y="1703476"/>
            <a:ext cx="1575829" cy="1015415"/>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1151450-96C7-4026-8C79-B612B74A58B8}"/>
              </a:ext>
            </a:extLst>
          </p:cNvPr>
          <p:cNvSpPr/>
          <p:nvPr/>
        </p:nvSpPr>
        <p:spPr>
          <a:xfrm>
            <a:off x="7275923" y="2978996"/>
            <a:ext cx="47625"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2522B0E-0145-4BAD-9A1C-253003DF8E07}"/>
              </a:ext>
            </a:extLst>
          </p:cNvPr>
          <p:cNvSpPr txBox="1"/>
          <p:nvPr/>
        </p:nvSpPr>
        <p:spPr>
          <a:xfrm>
            <a:off x="4209884" y="976992"/>
            <a:ext cx="1286786" cy="446276"/>
          </a:xfrm>
          <a:prstGeom prst="rect">
            <a:avLst/>
          </a:prstGeom>
          <a:noFill/>
        </p:spPr>
        <p:txBody>
          <a:bodyPr wrap="square" rtlCol="0" anchor="t">
            <a:spAutoFit/>
          </a:bodyPr>
          <a:lstStyle/>
          <a:p>
            <a:pPr algn="ctr"/>
            <a:r>
              <a:rPr lang="en-US" sz="1200" b="1" dirty="0">
                <a:latin typeface="Zilla Slab" panose="020B0604020202020204" charset="0"/>
                <a:ea typeface="Zilla Slab" panose="020B0604020202020204" charset="0"/>
              </a:rPr>
              <a:t>North America</a:t>
            </a:r>
          </a:p>
          <a:p>
            <a:pPr algn="ctr"/>
            <a:r>
              <a:rPr lang="en-US" sz="1100" dirty="0">
                <a:latin typeface="Zilla Slab" panose="020B0604020202020204" charset="0"/>
                <a:ea typeface="Zilla Slab" panose="020B0604020202020204" charset="0"/>
              </a:rPr>
              <a:t>Largest market</a:t>
            </a:r>
          </a:p>
        </p:txBody>
      </p:sp>
      <p:sp>
        <p:nvSpPr>
          <p:cNvPr id="33" name="TextBox 32">
            <a:extLst>
              <a:ext uri="{FF2B5EF4-FFF2-40B4-BE49-F238E27FC236}">
                <a16:creationId xmlns:a16="http://schemas.microsoft.com/office/drawing/2014/main" id="{065C1179-4C9D-4135-B87B-882E3FED0C18}"/>
              </a:ext>
            </a:extLst>
          </p:cNvPr>
          <p:cNvSpPr txBox="1"/>
          <p:nvPr/>
        </p:nvSpPr>
        <p:spPr>
          <a:xfrm>
            <a:off x="7484401" y="892353"/>
            <a:ext cx="1661501" cy="615553"/>
          </a:xfrm>
          <a:prstGeom prst="rect">
            <a:avLst/>
          </a:prstGeom>
          <a:noFill/>
        </p:spPr>
        <p:txBody>
          <a:bodyPr wrap="square" rtlCol="0" anchor="t">
            <a:spAutoFit/>
          </a:bodyPr>
          <a:lstStyle/>
          <a:p>
            <a:pPr algn="ctr"/>
            <a:r>
              <a:rPr lang="en-US" sz="1200" b="1" dirty="0">
                <a:latin typeface="Zilla Slab" panose="020B0604020202020204" charset="0"/>
                <a:ea typeface="Zilla Slab" panose="020B0604020202020204" charset="0"/>
              </a:rPr>
              <a:t>Asia Pacific</a:t>
            </a:r>
          </a:p>
          <a:p>
            <a:pPr algn="ctr"/>
            <a:r>
              <a:rPr lang="en-US" sz="1100" dirty="0">
                <a:latin typeface="Zilla Slab" panose="020B0604020202020204" charset="0"/>
                <a:ea typeface="Zilla Slab" panose="020B0604020202020204" charset="0"/>
              </a:rPr>
              <a:t>Fastest growing market</a:t>
            </a:r>
          </a:p>
          <a:p>
            <a:pPr algn="ctr"/>
            <a:endParaRPr lang="en-US" sz="1100" dirty="0">
              <a:latin typeface="Zilla Slab" panose="020B0604020202020204" charset="0"/>
              <a:ea typeface="Zilla Slab" panose="020B0604020202020204" charset="0"/>
            </a:endParaRPr>
          </a:p>
        </p:txBody>
      </p:sp>
    </p:spTree>
    <p:extLst>
      <p:ext uri="{BB962C8B-B14F-4D97-AF65-F5344CB8AC3E}">
        <p14:creationId xmlns:p14="http://schemas.microsoft.com/office/powerpoint/2010/main" val="552048057"/>
      </p:ext>
    </p:extLst>
  </p:cSld>
  <p:clrMapOvr>
    <a:masterClrMapping/>
  </p:clrMapOvr>
</p:sld>
</file>

<file path=ppt/theme/theme1.xml><?xml version="1.0" encoding="utf-8"?>
<a:theme xmlns:a="http://schemas.openxmlformats.org/drawingml/2006/main" name="World Contact Day by Slidesgo">
  <a:themeElements>
    <a:clrScheme name="Simple Light">
      <a:dk1>
        <a:srgbClr val="FCFCFC"/>
      </a:dk1>
      <a:lt1>
        <a:srgbClr val="0A0A0A"/>
      </a:lt1>
      <a:dk2>
        <a:srgbClr val="BAFFF9"/>
      </a:dk2>
      <a:lt2>
        <a:srgbClr val="FFFFFF"/>
      </a:lt2>
      <a:accent1>
        <a:srgbClr val="FFFFFF"/>
      </a:accent1>
      <a:accent2>
        <a:srgbClr val="FFFFFF"/>
      </a:accent2>
      <a:accent3>
        <a:srgbClr val="FFFFFF"/>
      </a:accent3>
      <a:accent4>
        <a:srgbClr val="FFFFFF"/>
      </a:accent4>
      <a:accent5>
        <a:srgbClr val="FFFFFF"/>
      </a:accent5>
      <a:accent6>
        <a:srgbClr val="FFFFFF"/>
      </a:accent6>
      <a:hlink>
        <a:srgbClr val="FCFC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978</TotalTime>
  <Words>555</Words>
  <Application>Microsoft Office PowerPoint</Application>
  <PresentationFormat>On-screen Show (16:9)</PresentationFormat>
  <Paragraphs>87</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Anonymous Pro Bold</vt:lpstr>
      <vt:lpstr>Zilla Slab</vt:lpstr>
      <vt:lpstr>Cinzel</vt:lpstr>
      <vt:lpstr>Arial</vt:lpstr>
      <vt:lpstr>World Contact Day by Slidesgo</vt:lpstr>
      <vt:lpstr>   Team Wormhole_Travellers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Wormhole Travellers</dc:title>
  <dc:creator>HP</dc:creator>
  <cp:lastModifiedBy>Mehrab Chowdhury</cp:lastModifiedBy>
  <cp:revision>56</cp:revision>
  <dcterms:modified xsi:type="dcterms:W3CDTF">2023-10-07T04:46:41Z</dcterms:modified>
</cp:coreProperties>
</file>